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9" r:id="rId1"/>
    <p:sldMasterId id="2147483743" r:id="rId2"/>
    <p:sldMasterId id="2147483755" r:id="rId3"/>
    <p:sldMasterId id="2147483773" r:id="rId4"/>
  </p:sldMasterIdLst>
  <p:notesMasterIdLst>
    <p:notesMasterId r:id="rId110"/>
  </p:notesMasterIdLst>
  <p:sldIdLst>
    <p:sldId id="343" r:id="rId5"/>
    <p:sldId id="345" r:id="rId6"/>
    <p:sldId id="344" r:id="rId7"/>
    <p:sldId id="347" r:id="rId8"/>
    <p:sldId id="348" r:id="rId9"/>
    <p:sldId id="257" r:id="rId10"/>
    <p:sldId id="263" r:id="rId11"/>
    <p:sldId id="351" r:id="rId12"/>
    <p:sldId id="352" r:id="rId13"/>
    <p:sldId id="355" r:id="rId14"/>
    <p:sldId id="530" r:id="rId15"/>
    <p:sldId id="354" r:id="rId16"/>
    <p:sldId id="356" r:id="rId17"/>
    <p:sldId id="357" r:id="rId18"/>
    <p:sldId id="358" r:id="rId19"/>
    <p:sldId id="359" r:id="rId20"/>
    <p:sldId id="360" r:id="rId21"/>
    <p:sldId id="264" r:id="rId22"/>
    <p:sldId id="362" r:id="rId23"/>
    <p:sldId id="363" r:id="rId24"/>
    <p:sldId id="422" r:id="rId25"/>
    <p:sldId id="424" r:id="rId26"/>
    <p:sldId id="423" r:id="rId27"/>
    <p:sldId id="425" r:id="rId28"/>
    <p:sldId id="426" r:id="rId29"/>
    <p:sldId id="427" r:id="rId30"/>
    <p:sldId id="265" r:id="rId31"/>
    <p:sldId id="517" r:id="rId32"/>
    <p:sldId id="519" r:id="rId33"/>
    <p:sldId id="429" r:id="rId34"/>
    <p:sldId id="431" r:id="rId35"/>
    <p:sldId id="515" r:id="rId36"/>
    <p:sldId id="433" r:id="rId37"/>
    <p:sldId id="466" r:id="rId38"/>
    <p:sldId id="434" r:id="rId39"/>
    <p:sldId id="435" r:id="rId40"/>
    <p:sldId id="436" r:id="rId41"/>
    <p:sldId id="523" r:id="rId42"/>
    <p:sldId id="440" r:id="rId43"/>
    <p:sldId id="278" r:id="rId44"/>
    <p:sldId id="467" r:id="rId45"/>
    <p:sldId id="280" r:id="rId46"/>
    <p:sldId id="441" r:id="rId47"/>
    <p:sldId id="394" r:id="rId48"/>
    <p:sldId id="269" r:id="rId49"/>
    <p:sldId id="369" r:id="rId50"/>
    <p:sldId id="459" r:id="rId51"/>
    <p:sldId id="460" r:id="rId52"/>
    <p:sldId id="370" r:id="rId53"/>
    <p:sldId id="372" r:id="rId54"/>
    <p:sldId id="299" r:id="rId55"/>
    <p:sldId id="473" r:id="rId56"/>
    <p:sldId id="397" r:id="rId57"/>
    <p:sldId id="268" r:id="rId58"/>
    <p:sldId id="298" r:id="rId59"/>
    <p:sldId id="304" r:id="rId60"/>
    <p:sldId id="476" r:id="rId61"/>
    <p:sldId id="306" r:id="rId62"/>
    <p:sldId id="497" r:id="rId63"/>
    <p:sldId id="498" r:id="rId64"/>
    <p:sldId id="315" r:id="rId65"/>
    <p:sldId id="524" r:id="rId66"/>
    <p:sldId id="373" r:id="rId67"/>
    <p:sldId id="506" r:id="rId68"/>
    <p:sldId id="398" r:id="rId69"/>
    <p:sldId id="262" r:id="rId70"/>
    <p:sldId id="374" r:id="rId71"/>
    <p:sldId id="525" r:id="rId72"/>
    <p:sldId id="375" r:id="rId73"/>
    <p:sldId id="521" r:id="rId74"/>
    <p:sldId id="444" r:id="rId75"/>
    <p:sldId id="442" r:id="rId76"/>
    <p:sldId id="526" r:id="rId77"/>
    <p:sldId id="267" r:id="rId78"/>
    <p:sldId id="409" r:id="rId79"/>
    <p:sldId id="410" r:id="rId80"/>
    <p:sldId id="399" r:id="rId81"/>
    <p:sldId id="266" r:id="rId82"/>
    <p:sldId id="520" r:id="rId83"/>
    <p:sldId id="499" r:id="rId84"/>
    <p:sldId id="376" r:id="rId85"/>
    <p:sldId id="527" r:id="rId86"/>
    <p:sldId id="449" r:id="rId87"/>
    <p:sldId id="450" r:id="rId88"/>
    <p:sldId id="412" r:id="rId89"/>
    <p:sldId id="500" r:id="rId90"/>
    <p:sldId id="501" r:id="rId91"/>
    <p:sldId id="453" r:id="rId92"/>
    <p:sldId id="413" r:id="rId93"/>
    <p:sldId id="456" r:id="rId94"/>
    <p:sldId id="504" r:id="rId95"/>
    <p:sldId id="505" r:id="rId96"/>
    <p:sldId id="414" r:id="rId97"/>
    <p:sldId id="415" r:id="rId98"/>
    <p:sldId id="512" r:id="rId99"/>
    <p:sldId id="261" r:id="rId100"/>
    <p:sldId id="386" r:id="rId101"/>
    <p:sldId id="417" r:id="rId102"/>
    <p:sldId id="516" r:id="rId103"/>
    <p:sldId id="509" r:id="rId104"/>
    <p:sldId id="511" r:id="rId105"/>
    <p:sldId id="418" r:id="rId106"/>
    <p:sldId id="487" r:id="rId107"/>
    <p:sldId id="377" r:id="rId108"/>
    <p:sldId id="332" r:id="rId109"/>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éparez" id="{701F767F-64B9-4390-BA76-805D216318C0}">
          <p14:sldIdLst>
            <p14:sldId id="343"/>
            <p14:sldId id="345"/>
            <p14:sldId id="344"/>
            <p14:sldId id="347"/>
            <p14:sldId id="348"/>
          </p14:sldIdLst>
        </p14:section>
        <p14:section name="Facilitatez" id="{32942AC2-2870-4166-BC35-7C35A085A0FC}">
          <p14:sldIdLst>
            <p14:sldId id="257"/>
            <p14:sldId id="263"/>
            <p14:sldId id="351"/>
            <p14:sldId id="352"/>
            <p14:sldId id="355"/>
            <p14:sldId id="530"/>
            <p14:sldId id="354"/>
            <p14:sldId id="356"/>
            <p14:sldId id="357"/>
            <p14:sldId id="358"/>
            <p14:sldId id="359"/>
            <p14:sldId id="360"/>
            <p14:sldId id="264"/>
            <p14:sldId id="362"/>
            <p14:sldId id="363"/>
            <p14:sldId id="422"/>
            <p14:sldId id="424"/>
            <p14:sldId id="423"/>
            <p14:sldId id="425"/>
            <p14:sldId id="426"/>
            <p14:sldId id="427"/>
            <p14:sldId id="265"/>
            <p14:sldId id="517"/>
            <p14:sldId id="519"/>
            <p14:sldId id="429"/>
            <p14:sldId id="431"/>
            <p14:sldId id="515"/>
            <p14:sldId id="433"/>
            <p14:sldId id="466"/>
            <p14:sldId id="434"/>
            <p14:sldId id="435"/>
            <p14:sldId id="436"/>
            <p14:sldId id="523"/>
            <p14:sldId id="440"/>
            <p14:sldId id="278"/>
            <p14:sldId id="467"/>
            <p14:sldId id="280"/>
            <p14:sldId id="441"/>
            <p14:sldId id="394"/>
            <p14:sldId id="269"/>
            <p14:sldId id="369"/>
            <p14:sldId id="459"/>
            <p14:sldId id="460"/>
            <p14:sldId id="370"/>
            <p14:sldId id="372"/>
            <p14:sldId id="299"/>
            <p14:sldId id="473"/>
            <p14:sldId id="397"/>
            <p14:sldId id="268"/>
            <p14:sldId id="298"/>
            <p14:sldId id="304"/>
            <p14:sldId id="476"/>
            <p14:sldId id="306"/>
            <p14:sldId id="497"/>
            <p14:sldId id="498"/>
            <p14:sldId id="315"/>
            <p14:sldId id="524"/>
            <p14:sldId id="373"/>
            <p14:sldId id="506"/>
            <p14:sldId id="398"/>
            <p14:sldId id="262"/>
            <p14:sldId id="374"/>
            <p14:sldId id="525"/>
            <p14:sldId id="375"/>
            <p14:sldId id="521"/>
            <p14:sldId id="444"/>
            <p14:sldId id="442"/>
            <p14:sldId id="526"/>
            <p14:sldId id="267"/>
            <p14:sldId id="409"/>
            <p14:sldId id="410"/>
            <p14:sldId id="399"/>
            <p14:sldId id="266"/>
            <p14:sldId id="520"/>
            <p14:sldId id="499"/>
            <p14:sldId id="376"/>
            <p14:sldId id="527"/>
            <p14:sldId id="449"/>
            <p14:sldId id="450"/>
            <p14:sldId id="412"/>
            <p14:sldId id="500"/>
            <p14:sldId id="501"/>
            <p14:sldId id="453"/>
            <p14:sldId id="413"/>
            <p14:sldId id="456"/>
            <p14:sldId id="504"/>
            <p14:sldId id="505"/>
            <p14:sldId id="414"/>
            <p14:sldId id="415"/>
            <p14:sldId id="512"/>
            <p14:sldId id="261"/>
            <p14:sldId id="386"/>
            <p14:sldId id="417"/>
            <p14:sldId id="516"/>
            <p14:sldId id="509"/>
            <p14:sldId id="511"/>
            <p14:sldId id="418"/>
            <p14:sldId id="487"/>
            <p14:sldId id="377"/>
            <p14:sldId id="332"/>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ra David-Rivera" initials="VDR" lastIdx="26" clrIdx="0">
    <p:extLst>
      <p:ext uri="{19B8F6BF-5375-455C-9EA6-DF929625EA0E}">
        <p15:presenceInfo xmlns:p15="http://schemas.microsoft.com/office/powerpoint/2012/main" userId="S::vdavid3@jh.edu::20f4773b-5f92-4023-ba1c-aba5843b0fba" providerId="AD"/>
      </p:ext>
    </p:extLst>
  </p:cmAuthor>
  <p:cmAuthor id="2" name="Sarah Whitmarsh" initials="SW" lastIdx="122" clrIdx="1">
    <p:extLst>
      <p:ext uri="{19B8F6BF-5375-455C-9EA6-DF929625EA0E}">
        <p15:presenceInfo xmlns:p15="http://schemas.microsoft.com/office/powerpoint/2012/main" userId="ffea3b0dfa7dda66" providerId="Windows Live"/>
      </p:ext>
    </p:extLst>
  </p:cmAuthor>
  <p:cmAuthor id="3" name="Amanda Burgess" initials="AB" lastIdx="91" clrIdx="2">
    <p:extLst>
      <p:ext uri="{19B8F6BF-5375-455C-9EA6-DF929625EA0E}">
        <p15:presenceInfo xmlns:p15="http://schemas.microsoft.com/office/powerpoint/2012/main" userId="S::aburges5@jh.edu::c22f306d-72ea-482f-bb58-1c0e5e2dc762" providerId="AD"/>
      </p:ext>
    </p:extLst>
  </p:cmAuthor>
  <p:cmAuthor id="4" name="Jura Eds" initials="JE" lastIdx="6" clrIdx="3"/>
  <p:cmAuthor id="5" name="Beth Fredrick" initials="BF" lastIdx="37" clrIdx="4">
    <p:extLst>
      <p:ext uri="{19B8F6BF-5375-455C-9EA6-DF929625EA0E}">
        <p15:presenceInfo xmlns:p15="http://schemas.microsoft.com/office/powerpoint/2012/main" userId="S::bfredri1@jh.edu::17b319d7-39c5-46eb-a5e0-0fd07ae044d1" providerId="AD"/>
      </p:ext>
    </p:extLst>
  </p:cmAuthor>
  <p:cmAuthor id="6" name="Awen Southern" initials="AS" lastIdx="11" clrIdx="5">
    <p:extLst>
      <p:ext uri="{19B8F6BF-5375-455C-9EA6-DF929625EA0E}">
        <p15:presenceInfo xmlns:p15="http://schemas.microsoft.com/office/powerpoint/2012/main" userId="S::awen@awensouthern.onmicrosoft.com::b7dfdaf9-8443-4708-b45f-939a630a88b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B5D1"/>
    <a:srgbClr val="A5CCCC"/>
    <a:srgbClr val="7AC360"/>
    <a:srgbClr val="E35880"/>
    <a:srgbClr val="4BA6DD"/>
    <a:srgbClr val="DDDDDD"/>
    <a:srgbClr val="1F4E79"/>
    <a:srgbClr val="FF2D95"/>
    <a:srgbClr val="333C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E63E78-56E3-4AC6-A8C7-B8D58C2D3A46}" v="3" dt="2021-10-11T16:01:54.5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413" autoAdjust="0"/>
    <p:restoredTop sz="63613" autoAdjust="0"/>
  </p:normalViewPr>
  <p:slideViewPr>
    <p:cSldViewPr snapToGrid="0" snapToObjects="1">
      <p:cViewPr varScale="1">
        <p:scale>
          <a:sx n="50" d="100"/>
          <a:sy n="50" d="100"/>
        </p:scale>
        <p:origin x="616"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microsoft.com/office/2015/10/relationships/revisionInfo" Target="revisionInfo.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presProps" Target="pres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viewProps" Target="view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notesMaster" Target="notesMasters/notesMaster1.xml"/><Relationship Id="rId115"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commentAuthors" Target="commentAuthor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ryn Barrett" userId="2871172e740c2ab7" providerId="LiveId" clId="{70E63E78-56E3-4AC6-A8C7-B8D58C2D3A46}"/>
    <pc:docChg chg="undo custSel delSld modSld modSection">
      <pc:chgData name="Kathryn Barrett" userId="2871172e740c2ab7" providerId="LiveId" clId="{70E63E78-56E3-4AC6-A8C7-B8D58C2D3A46}" dt="2021-10-11T16:04:11.851" v="399" actId="20577"/>
      <pc:docMkLst>
        <pc:docMk/>
      </pc:docMkLst>
      <pc:sldChg chg="modSp mod">
        <pc:chgData name="Kathryn Barrett" userId="2871172e740c2ab7" providerId="LiveId" clId="{70E63E78-56E3-4AC6-A8C7-B8D58C2D3A46}" dt="2021-10-11T16:01:54.725" v="281" actId="27636"/>
        <pc:sldMkLst>
          <pc:docMk/>
          <pc:sldMk cId="4160412727" sldId="263"/>
        </pc:sldMkLst>
        <pc:spChg chg="mod">
          <ac:chgData name="Kathryn Barrett" userId="2871172e740c2ab7" providerId="LiveId" clId="{70E63E78-56E3-4AC6-A8C7-B8D58C2D3A46}" dt="2021-10-11T16:01:54.725" v="281" actId="27636"/>
          <ac:spMkLst>
            <pc:docMk/>
            <pc:sldMk cId="4160412727" sldId="263"/>
            <ac:spMk id="6" creationId="{6B340D5C-48E4-D04B-BC4A-D6FC841E13AD}"/>
          </ac:spMkLst>
        </pc:spChg>
      </pc:sldChg>
      <pc:sldChg chg="modSp mod modNotesTx">
        <pc:chgData name="Kathryn Barrett" userId="2871172e740c2ab7" providerId="LiveId" clId="{70E63E78-56E3-4AC6-A8C7-B8D58C2D3A46}" dt="2021-10-11T16:01:54.781" v="285" actId="27636"/>
        <pc:sldMkLst>
          <pc:docMk/>
          <pc:sldMk cId="0" sldId="280"/>
        </pc:sldMkLst>
        <pc:spChg chg="mod">
          <ac:chgData name="Kathryn Barrett" userId="2871172e740c2ab7" providerId="LiveId" clId="{70E63E78-56E3-4AC6-A8C7-B8D58C2D3A46}" dt="2021-10-11T16:01:54.781" v="285" actId="27636"/>
          <ac:spMkLst>
            <pc:docMk/>
            <pc:sldMk cId="0" sldId="280"/>
            <ac:spMk id="2" creationId="{78C6B7C6-00E4-7B44-AD1B-94A7CBE6D326}"/>
          </ac:spMkLst>
        </pc:spChg>
      </pc:sldChg>
      <pc:sldChg chg="modNotesTx">
        <pc:chgData name="Kathryn Barrett" userId="2871172e740c2ab7" providerId="LiveId" clId="{70E63E78-56E3-4AC6-A8C7-B8D58C2D3A46}" dt="2021-10-11T15:34:00.900" v="49" actId="20577"/>
        <pc:sldMkLst>
          <pc:docMk/>
          <pc:sldMk cId="0" sldId="299"/>
        </pc:sldMkLst>
      </pc:sldChg>
      <pc:sldChg chg="modNotesTx">
        <pc:chgData name="Kathryn Barrett" userId="2871172e740c2ab7" providerId="LiveId" clId="{70E63E78-56E3-4AC6-A8C7-B8D58C2D3A46}" dt="2021-10-11T16:02:04.741" v="311" actId="20577"/>
        <pc:sldMkLst>
          <pc:docMk/>
          <pc:sldMk cId="0" sldId="304"/>
        </pc:sldMkLst>
      </pc:sldChg>
      <pc:sldChg chg="delCm">
        <pc:chgData name="Kathryn Barrett" userId="2871172e740c2ab7" providerId="LiveId" clId="{70E63E78-56E3-4AC6-A8C7-B8D58C2D3A46}" dt="2021-10-11T14:46:14.980" v="10" actId="1592"/>
        <pc:sldMkLst>
          <pc:docMk/>
          <pc:sldMk cId="842056698" sldId="345"/>
        </pc:sldMkLst>
      </pc:sldChg>
      <pc:sldChg chg="modSp mod">
        <pc:chgData name="Kathryn Barrett" userId="2871172e740c2ab7" providerId="LiveId" clId="{70E63E78-56E3-4AC6-A8C7-B8D58C2D3A46}" dt="2021-10-11T14:14:45.072" v="9" actId="20577"/>
        <pc:sldMkLst>
          <pc:docMk/>
          <pc:sldMk cId="619464474" sldId="348"/>
        </pc:sldMkLst>
        <pc:spChg chg="mod">
          <ac:chgData name="Kathryn Barrett" userId="2871172e740c2ab7" providerId="LiveId" clId="{70E63E78-56E3-4AC6-A8C7-B8D58C2D3A46}" dt="2021-10-11T14:14:45.072" v="9" actId="20577"/>
          <ac:spMkLst>
            <pc:docMk/>
            <pc:sldMk cId="619464474" sldId="348"/>
            <ac:spMk id="3" creationId="{6F84E844-55D8-6B42-A9E6-97D2C29283A9}"/>
          </ac:spMkLst>
        </pc:spChg>
      </pc:sldChg>
      <pc:sldChg chg="modSp mod">
        <pc:chgData name="Kathryn Barrett" userId="2871172e740c2ab7" providerId="LiveId" clId="{70E63E78-56E3-4AC6-A8C7-B8D58C2D3A46}" dt="2021-10-11T16:01:54.818" v="287" actId="27636"/>
        <pc:sldMkLst>
          <pc:docMk/>
          <pc:sldMk cId="0" sldId="372"/>
        </pc:sldMkLst>
        <pc:spChg chg="mod">
          <ac:chgData name="Kathryn Barrett" userId="2871172e740c2ab7" providerId="LiveId" clId="{70E63E78-56E3-4AC6-A8C7-B8D58C2D3A46}" dt="2021-10-11T16:01:54.818" v="287" actId="27636"/>
          <ac:spMkLst>
            <pc:docMk/>
            <pc:sldMk cId="0" sldId="372"/>
            <ac:spMk id="108547" creationId="{ED33089F-D115-46BD-8BBE-80AE7BFD165B}"/>
          </ac:spMkLst>
        </pc:spChg>
      </pc:sldChg>
      <pc:sldChg chg="modSp mod">
        <pc:chgData name="Kathryn Barrett" userId="2871172e740c2ab7" providerId="LiveId" clId="{70E63E78-56E3-4AC6-A8C7-B8D58C2D3A46}" dt="2021-10-11T16:01:54.537" v="263" actId="27636"/>
        <pc:sldMkLst>
          <pc:docMk/>
          <pc:sldMk cId="0" sldId="373"/>
        </pc:sldMkLst>
        <pc:spChg chg="mod">
          <ac:chgData name="Kathryn Barrett" userId="2871172e740c2ab7" providerId="LiveId" clId="{70E63E78-56E3-4AC6-A8C7-B8D58C2D3A46}" dt="2021-10-11T16:01:54.537" v="263" actId="27636"/>
          <ac:spMkLst>
            <pc:docMk/>
            <pc:sldMk cId="0" sldId="373"/>
            <ac:spMk id="155652" creationId="{3C6C2400-13A5-4B8D-848C-685BA21CBFC3}"/>
          </ac:spMkLst>
        </pc:spChg>
      </pc:sldChg>
      <pc:sldChg chg="modNotesTx">
        <pc:chgData name="Kathryn Barrett" userId="2871172e740c2ab7" providerId="LiveId" clId="{70E63E78-56E3-4AC6-A8C7-B8D58C2D3A46}" dt="2021-10-11T16:02:32.725" v="359" actId="20577"/>
        <pc:sldMkLst>
          <pc:docMk/>
          <pc:sldMk cId="0" sldId="374"/>
        </pc:sldMkLst>
      </pc:sldChg>
      <pc:sldChg chg="modNotesTx">
        <pc:chgData name="Kathryn Barrett" userId="2871172e740c2ab7" providerId="LiveId" clId="{70E63E78-56E3-4AC6-A8C7-B8D58C2D3A46}" dt="2021-10-11T16:02:38.660" v="371" actId="20577"/>
        <pc:sldMkLst>
          <pc:docMk/>
          <pc:sldMk cId="0" sldId="375"/>
        </pc:sldMkLst>
      </pc:sldChg>
      <pc:sldChg chg="modSp mod">
        <pc:chgData name="Kathryn Barrett" userId="2871172e740c2ab7" providerId="LiveId" clId="{70E63E78-56E3-4AC6-A8C7-B8D58C2D3A46}" dt="2021-10-11T16:01:54.596" v="269" actId="27636"/>
        <pc:sldMkLst>
          <pc:docMk/>
          <pc:sldMk cId="0" sldId="376"/>
        </pc:sldMkLst>
        <pc:spChg chg="mod">
          <ac:chgData name="Kathryn Barrett" userId="2871172e740c2ab7" providerId="LiveId" clId="{70E63E78-56E3-4AC6-A8C7-B8D58C2D3A46}" dt="2021-10-11T16:01:54.596" v="269" actId="27636"/>
          <ac:spMkLst>
            <pc:docMk/>
            <pc:sldMk cId="0" sldId="376"/>
            <ac:spMk id="3" creationId="{F2C22C29-D689-B94C-9E2C-DFADBB387117}"/>
          </ac:spMkLst>
        </pc:spChg>
      </pc:sldChg>
      <pc:sldChg chg="modSp mod">
        <pc:chgData name="Kathryn Barrett" userId="2871172e740c2ab7" providerId="LiveId" clId="{70E63E78-56E3-4AC6-A8C7-B8D58C2D3A46}" dt="2021-10-11T16:01:54.664" v="276" actId="27636"/>
        <pc:sldMkLst>
          <pc:docMk/>
          <pc:sldMk cId="0" sldId="386"/>
        </pc:sldMkLst>
        <pc:spChg chg="mod">
          <ac:chgData name="Kathryn Barrett" userId="2871172e740c2ab7" providerId="LiveId" clId="{70E63E78-56E3-4AC6-A8C7-B8D58C2D3A46}" dt="2021-10-11T16:01:54.664" v="276" actId="27636"/>
          <ac:spMkLst>
            <pc:docMk/>
            <pc:sldMk cId="0" sldId="386"/>
            <ac:spMk id="3" creationId="{9868518A-53F3-F643-88E0-9574F8CA2905}"/>
          </ac:spMkLst>
        </pc:spChg>
      </pc:sldChg>
      <pc:sldChg chg="modSp mod">
        <pc:chgData name="Kathryn Barrett" userId="2871172e740c2ab7" providerId="LiveId" clId="{70E63E78-56E3-4AC6-A8C7-B8D58C2D3A46}" dt="2021-10-11T15:30:11.118" v="37" actId="20577"/>
        <pc:sldMkLst>
          <pc:docMk/>
          <pc:sldMk cId="0" sldId="394"/>
        </pc:sldMkLst>
        <pc:spChg chg="mod">
          <ac:chgData name="Kathryn Barrett" userId="2871172e740c2ab7" providerId="LiveId" clId="{70E63E78-56E3-4AC6-A8C7-B8D58C2D3A46}" dt="2021-10-11T15:30:11.118" v="37" actId="20577"/>
          <ac:spMkLst>
            <pc:docMk/>
            <pc:sldMk cId="0" sldId="394"/>
            <ac:spMk id="100360" creationId="{238D3062-1868-4F7D-9EB2-6EF7D5266422}"/>
          </ac:spMkLst>
        </pc:spChg>
      </pc:sldChg>
      <pc:sldChg chg="modSp mod">
        <pc:chgData name="Kathryn Barrett" userId="2871172e740c2ab7" providerId="LiveId" clId="{70E63E78-56E3-4AC6-A8C7-B8D58C2D3A46}" dt="2021-10-11T16:04:11.851" v="399" actId="20577"/>
        <pc:sldMkLst>
          <pc:docMk/>
          <pc:sldMk cId="0" sldId="397"/>
        </pc:sldMkLst>
        <pc:spChg chg="mod">
          <ac:chgData name="Kathryn Barrett" userId="2871172e740c2ab7" providerId="LiveId" clId="{70E63E78-56E3-4AC6-A8C7-B8D58C2D3A46}" dt="2021-10-11T16:04:11.851" v="399" actId="20577"/>
          <ac:spMkLst>
            <pc:docMk/>
            <pc:sldMk cId="0" sldId="397"/>
            <ac:spMk id="2" creationId="{84E7D402-BF84-134F-ABAA-5FA37C19CECD}"/>
          </ac:spMkLst>
        </pc:spChg>
      </pc:sldChg>
      <pc:sldChg chg="modSp mod">
        <pc:chgData name="Kathryn Barrett" userId="2871172e740c2ab7" providerId="LiveId" clId="{70E63E78-56E3-4AC6-A8C7-B8D58C2D3A46}" dt="2021-10-11T16:01:54.550" v="264" actId="27636"/>
        <pc:sldMkLst>
          <pc:docMk/>
          <pc:sldMk cId="0" sldId="398"/>
        </pc:sldMkLst>
        <pc:spChg chg="mod">
          <ac:chgData name="Kathryn Barrett" userId="2871172e740c2ab7" providerId="LiveId" clId="{70E63E78-56E3-4AC6-A8C7-B8D58C2D3A46}" dt="2021-10-11T16:01:54.550" v="264" actId="27636"/>
          <ac:spMkLst>
            <pc:docMk/>
            <pc:sldMk cId="0" sldId="398"/>
            <ac:spMk id="6" creationId="{7381957D-DD5D-2B4C-8654-44A86C49AAA4}"/>
          </ac:spMkLst>
        </pc:spChg>
      </pc:sldChg>
      <pc:sldChg chg="modSp mod">
        <pc:chgData name="Kathryn Barrett" userId="2871172e740c2ab7" providerId="LiveId" clId="{70E63E78-56E3-4AC6-A8C7-B8D58C2D3A46}" dt="2021-10-11T15:43:03.213" v="77" actId="20577"/>
        <pc:sldMkLst>
          <pc:docMk/>
          <pc:sldMk cId="0" sldId="399"/>
        </pc:sldMkLst>
        <pc:spChg chg="mod">
          <ac:chgData name="Kathryn Barrett" userId="2871172e740c2ab7" providerId="LiveId" clId="{70E63E78-56E3-4AC6-A8C7-B8D58C2D3A46}" dt="2021-10-11T15:43:03.213" v="77" actId="20577"/>
          <ac:spMkLst>
            <pc:docMk/>
            <pc:sldMk cId="0" sldId="399"/>
            <ac:spMk id="3" creationId="{6CC0FB06-D9DA-3D40-BBB8-757DB0C9661A}"/>
          </ac:spMkLst>
        </pc:spChg>
      </pc:sldChg>
      <pc:sldChg chg="modSp mod">
        <pc:chgData name="Kathryn Barrett" userId="2871172e740c2ab7" providerId="LiveId" clId="{70E63E78-56E3-4AC6-A8C7-B8D58C2D3A46}" dt="2021-10-11T16:01:54.564" v="266" actId="27636"/>
        <pc:sldMkLst>
          <pc:docMk/>
          <pc:sldMk cId="0" sldId="409"/>
        </pc:sldMkLst>
        <pc:spChg chg="mod">
          <ac:chgData name="Kathryn Barrett" userId="2871172e740c2ab7" providerId="LiveId" clId="{70E63E78-56E3-4AC6-A8C7-B8D58C2D3A46}" dt="2021-10-11T16:01:54.564" v="266" actId="27636"/>
          <ac:spMkLst>
            <pc:docMk/>
            <pc:sldMk cId="0" sldId="409"/>
            <ac:spMk id="3" creationId="{251E2764-E1CF-4B86-96B3-DA47DE661C00}"/>
          </ac:spMkLst>
        </pc:spChg>
        <pc:spChg chg="mod">
          <ac:chgData name="Kathryn Barrett" userId="2871172e740c2ab7" providerId="LiveId" clId="{70E63E78-56E3-4AC6-A8C7-B8D58C2D3A46}" dt="2021-10-11T16:01:54.561" v="265" actId="27636"/>
          <ac:spMkLst>
            <pc:docMk/>
            <pc:sldMk cId="0" sldId="409"/>
            <ac:spMk id="148482" creationId="{BEF806D7-F9C7-4769-8D1A-9D00C24BB056}"/>
          </ac:spMkLst>
        </pc:spChg>
      </pc:sldChg>
      <pc:sldChg chg="modSp mod">
        <pc:chgData name="Kathryn Barrett" userId="2871172e740c2ab7" providerId="LiveId" clId="{70E63E78-56E3-4AC6-A8C7-B8D58C2D3A46}" dt="2021-10-11T16:01:54.574" v="267" actId="27636"/>
        <pc:sldMkLst>
          <pc:docMk/>
          <pc:sldMk cId="0" sldId="410"/>
        </pc:sldMkLst>
        <pc:spChg chg="mod">
          <ac:chgData name="Kathryn Barrett" userId="2871172e740c2ab7" providerId="LiveId" clId="{70E63E78-56E3-4AC6-A8C7-B8D58C2D3A46}" dt="2021-10-11T16:01:54.574" v="267" actId="27636"/>
          <ac:spMkLst>
            <pc:docMk/>
            <pc:sldMk cId="0" sldId="410"/>
            <ac:spMk id="2" creationId="{B609ADD1-2D5D-4C5E-AA15-9623DC20208B}"/>
          </ac:spMkLst>
        </pc:spChg>
      </pc:sldChg>
      <pc:sldChg chg="del delCm">
        <pc:chgData name="Kathryn Barrett" userId="2871172e740c2ab7" providerId="LiveId" clId="{70E63E78-56E3-4AC6-A8C7-B8D58C2D3A46}" dt="2021-10-11T15:54:14.173" v="89" actId="2696"/>
        <pc:sldMkLst>
          <pc:docMk/>
          <pc:sldMk cId="0" sldId="411"/>
        </pc:sldMkLst>
      </pc:sldChg>
      <pc:sldChg chg="modSp mod">
        <pc:chgData name="Kathryn Barrett" userId="2871172e740c2ab7" providerId="LiveId" clId="{70E63E78-56E3-4AC6-A8C7-B8D58C2D3A46}" dt="2021-10-11T16:01:54.628" v="273" actId="27636"/>
        <pc:sldMkLst>
          <pc:docMk/>
          <pc:sldMk cId="0" sldId="412"/>
        </pc:sldMkLst>
        <pc:spChg chg="mod">
          <ac:chgData name="Kathryn Barrett" userId="2871172e740c2ab7" providerId="LiveId" clId="{70E63E78-56E3-4AC6-A8C7-B8D58C2D3A46}" dt="2021-10-11T16:01:54.628" v="273" actId="27636"/>
          <ac:spMkLst>
            <pc:docMk/>
            <pc:sldMk cId="0" sldId="412"/>
            <ac:spMk id="3" creationId="{EC32EFC6-CC0E-4A68-BD21-1D82B4C96BFE}"/>
          </ac:spMkLst>
        </pc:spChg>
        <pc:spChg chg="mod">
          <ac:chgData name="Kathryn Barrett" userId="2871172e740c2ab7" providerId="LiveId" clId="{70E63E78-56E3-4AC6-A8C7-B8D58C2D3A46}" dt="2021-10-11T16:01:54.625" v="272" actId="27636"/>
          <ac:spMkLst>
            <pc:docMk/>
            <pc:sldMk cId="0" sldId="412"/>
            <ac:spMk id="6" creationId="{D819E4FE-3816-4C8B-8E8A-D739052494A6}"/>
          </ac:spMkLst>
        </pc:spChg>
      </pc:sldChg>
      <pc:sldChg chg="modSp mod">
        <pc:chgData name="Kathryn Barrett" userId="2871172e740c2ab7" providerId="LiveId" clId="{70E63E78-56E3-4AC6-A8C7-B8D58C2D3A46}" dt="2021-10-11T16:01:54.639" v="274" actId="27636"/>
        <pc:sldMkLst>
          <pc:docMk/>
          <pc:sldMk cId="0" sldId="413"/>
        </pc:sldMkLst>
        <pc:spChg chg="mod">
          <ac:chgData name="Kathryn Barrett" userId="2871172e740c2ab7" providerId="LiveId" clId="{70E63E78-56E3-4AC6-A8C7-B8D58C2D3A46}" dt="2021-10-11T16:01:54.639" v="274" actId="27636"/>
          <ac:spMkLst>
            <pc:docMk/>
            <pc:sldMk cId="0" sldId="413"/>
            <ac:spMk id="3" creationId="{BE175837-C759-47EE-A0A4-18F3F6F8099A}"/>
          </ac:spMkLst>
        </pc:spChg>
      </pc:sldChg>
      <pc:sldChg chg="modSp mod">
        <pc:chgData name="Kathryn Barrett" userId="2871172e740c2ab7" providerId="LiveId" clId="{70E63E78-56E3-4AC6-A8C7-B8D58C2D3A46}" dt="2021-10-11T16:01:54.676" v="277" actId="27636"/>
        <pc:sldMkLst>
          <pc:docMk/>
          <pc:sldMk cId="0" sldId="417"/>
        </pc:sldMkLst>
        <pc:spChg chg="mod">
          <ac:chgData name="Kathryn Barrett" userId="2871172e740c2ab7" providerId="LiveId" clId="{70E63E78-56E3-4AC6-A8C7-B8D58C2D3A46}" dt="2021-10-11T16:01:54.676" v="277" actId="27636"/>
          <ac:spMkLst>
            <pc:docMk/>
            <pc:sldMk cId="0" sldId="417"/>
            <ac:spMk id="4" creationId="{1BBFC6F7-7F7E-4DA2-BE20-87636D09E386}"/>
          </ac:spMkLst>
        </pc:spChg>
      </pc:sldChg>
      <pc:sldChg chg="modSp mod">
        <pc:chgData name="Kathryn Barrett" userId="2871172e740c2ab7" providerId="LiveId" clId="{70E63E78-56E3-4AC6-A8C7-B8D58C2D3A46}" dt="2021-10-11T16:01:54.699" v="279" actId="27636"/>
        <pc:sldMkLst>
          <pc:docMk/>
          <pc:sldMk cId="0" sldId="418"/>
        </pc:sldMkLst>
        <pc:spChg chg="mod">
          <ac:chgData name="Kathryn Barrett" userId="2871172e740c2ab7" providerId="LiveId" clId="{70E63E78-56E3-4AC6-A8C7-B8D58C2D3A46}" dt="2021-10-11T16:01:54.699" v="279" actId="27636"/>
          <ac:spMkLst>
            <pc:docMk/>
            <pc:sldMk cId="0" sldId="418"/>
            <ac:spMk id="171010" creationId="{BCADED10-6F5D-445B-BC19-60B3B2CAA243}"/>
          </ac:spMkLst>
        </pc:spChg>
      </pc:sldChg>
      <pc:sldChg chg="modSp mod">
        <pc:chgData name="Kathryn Barrett" userId="2871172e740c2ab7" providerId="LiveId" clId="{70E63E78-56E3-4AC6-A8C7-B8D58C2D3A46}" dt="2021-10-11T16:01:54.739" v="282" actId="27636"/>
        <pc:sldMkLst>
          <pc:docMk/>
          <pc:sldMk cId="3397197570" sldId="422"/>
        </pc:sldMkLst>
        <pc:spChg chg="mod">
          <ac:chgData name="Kathryn Barrett" userId="2871172e740c2ab7" providerId="LiveId" clId="{70E63E78-56E3-4AC6-A8C7-B8D58C2D3A46}" dt="2021-10-11T16:01:54.739" v="282" actId="27636"/>
          <ac:spMkLst>
            <pc:docMk/>
            <pc:sldMk cId="3397197570" sldId="422"/>
            <ac:spMk id="3" creationId="{E0712EB5-8309-DB4F-8609-BBA0511F713D}"/>
          </ac:spMkLst>
        </pc:spChg>
      </pc:sldChg>
      <pc:sldChg chg="delCm">
        <pc:chgData name="Kathryn Barrett" userId="2871172e740c2ab7" providerId="LiveId" clId="{70E63E78-56E3-4AC6-A8C7-B8D58C2D3A46}" dt="2021-10-11T14:50:44.808" v="11" actId="1592"/>
        <pc:sldMkLst>
          <pc:docMk/>
          <pc:sldMk cId="4260967700" sldId="425"/>
        </pc:sldMkLst>
      </pc:sldChg>
      <pc:sldChg chg="modNotesTx">
        <pc:chgData name="Kathryn Barrett" userId="2871172e740c2ab7" providerId="LiveId" clId="{70E63E78-56E3-4AC6-A8C7-B8D58C2D3A46}" dt="2021-10-11T15:18:17.337" v="23" actId="20577"/>
        <pc:sldMkLst>
          <pc:docMk/>
          <pc:sldMk cId="2376538244" sldId="426"/>
        </pc:sldMkLst>
      </pc:sldChg>
      <pc:sldChg chg="modSp mod">
        <pc:chgData name="Kathryn Barrett" userId="2871172e740c2ab7" providerId="LiveId" clId="{70E63E78-56E3-4AC6-A8C7-B8D58C2D3A46}" dt="2021-10-11T16:00:33.870" v="115" actId="20577"/>
        <pc:sldMkLst>
          <pc:docMk/>
          <pc:sldMk cId="2820416740" sldId="427"/>
        </pc:sldMkLst>
        <pc:spChg chg="mod">
          <ac:chgData name="Kathryn Barrett" userId="2871172e740c2ab7" providerId="LiveId" clId="{70E63E78-56E3-4AC6-A8C7-B8D58C2D3A46}" dt="2021-10-11T16:00:33.870" v="115" actId="20577"/>
          <ac:spMkLst>
            <pc:docMk/>
            <pc:sldMk cId="2820416740" sldId="427"/>
            <ac:spMk id="3" creationId="{31990765-8CE5-AE4F-981D-9D0C0415F66F}"/>
          </ac:spMkLst>
        </pc:spChg>
      </pc:sldChg>
      <pc:sldChg chg="modSp mod modNotesTx">
        <pc:chgData name="Kathryn Barrett" userId="2871172e740c2ab7" providerId="LiveId" clId="{70E63E78-56E3-4AC6-A8C7-B8D58C2D3A46}" dt="2021-10-11T16:01:54.768" v="284" actId="27636"/>
        <pc:sldMkLst>
          <pc:docMk/>
          <pc:sldMk cId="2902263898" sldId="429"/>
        </pc:sldMkLst>
        <pc:spChg chg="mod">
          <ac:chgData name="Kathryn Barrett" userId="2871172e740c2ab7" providerId="LiveId" clId="{70E63E78-56E3-4AC6-A8C7-B8D58C2D3A46}" dt="2021-10-11T16:01:54.768" v="284" actId="27636"/>
          <ac:spMkLst>
            <pc:docMk/>
            <pc:sldMk cId="2902263898" sldId="429"/>
            <ac:spMk id="2" creationId="{01BE8713-04E8-0D41-A136-BCF35B18B07E}"/>
          </ac:spMkLst>
        </pc:spChg>
      </pc:sldChg>
      <pc:sldChg chg="modSp mod">
        <pc:chgData name="Kathryn Barrett" userId="2871172e740c2ab7" providerId="LiveId" clId="{70E63E78-56E3-4AC6-A8C7-B8D58C2D3A46}" dt="2021-10-11T16:00:46.567" v="139" actId="20577"/>
        <pc:sldMkLst>
          <pc:docMk/>
          <pc:sldMk cId="1648371406" sldId="431"/>
        </pc:sldMkLst>
        <pc:spChg chg="mod">
          <ac:chgData name="Kathryn Barrett" userId="2871172e740c2ab7" providerId="LiveId" clId="{70E63E78-56E3-4AC6-A8C7-B8D58C2D3A46}" dt="2021-10-11T16:00:46.567" v="139" actId="20577"/>
          <ac:spMkLst>
            <pc:docMk/>
            <pc:sldMk cId="1648371406" sldId="431"/>
            <ac:spMk id="3" creationId="{10B639F4-636A-AD48-A20A-6C288B2C4A9C}"/>
          </ac:spMkLst>
        </pc:spChg>
      </pc:sldChg>
      <pc:sldChg chg="modNotesTx">
        <pc:chgData name="Kathryn Barrett" userId="2871172e740c2ab7" providerId="LiveId" clId="{70E63E78-56E3-4AC6-A8C7-B8D58C2D3A46}" dt="2021-10-11T16:00:59.173" v="163" actId="20577"/>
        <pc:sldMkLst>
          <pc:docMk/>
          <pc:sldMk cId="4082341829" sldId="435"/>
        </pc:sldMkLst>
      </pc:sldChg>
      <pc:sldChg chg="modNotesTx">
        <pc:chgData name="Kathryn Barrett" userId="2871172e740c2ab7" providerId="LiveId" clId="{70E63E78-56E3-4AC6-A8C7-B8D58C2D3A46}" dt="2021-10-11T16:02:46.253" v="383" actId="20577"/>
        <pc:sldMkLst>
          <pc:docMk/>
          <pc:sldMk cId="163469667" sldId="450"/>
        </pc:sldMkLst>
      </pc:sldChg>
      <pc:sldChg chg="modSp mod modNotesTx">
        <pc:chgData name="Kathryn Barrett" userId="2871172e740c2ab7" providerId="LiveId" clId="{70E63E78-56E3-4AC6-A8C7-B8D58C2D3A46}" dt="2021-10-11T16:01:54.803" v="286" actId="27636"/>
        <pc:sldMkLst>
          <pc:docMk/>
          <pc:sldMk cId="3557099916" sldId="459"/>
        </pc:sldMkLst>
        <pc:spChg chg="mod">
          <ac:chgData name="Kathryn Barrett" userId="2871172e740c2ab7" providerId="LiveId" clId="{70E63E78-56E3-4AC6-A8C7-B8D58C2D3A46}" dt="2021-10-11T16:01:54.803" v="286" actId="27636"/>
          <ac:spMkLst>
            <pc:docMk/>
            <pc:sldMk cId="3557099916" sldId="459"/>
            <ac:spMk id="3" creationId="{E6C3E212-DCFB-4A19-BCAF-C065B3208541}"/>
          </ac:spMkLst>
        </pc:spChg>
      </pc:sldChg>
      <pc:sldChg chg="modNotesTx">
        <pc:chgData name="Kathryn Barrett" userId="2871172e740c2ab7" providerId="LiveId" clId="{70E63E78-56E3-4AC6-A8C7-B8D58C2D3A46}" dt="2021-10-11T16:00:52.412" v="151" actId="20577"/>
        <pc:sldMkLst>
          <pc:docMk/>
          <pc:sldMk cId="3667139773" sldId="466"/>
        </pc:sldMkLst>
      </pc:sldChg>
      <pc:sldChg chg="modNotesTx">
        <pc:chgData name="Kathryn Barrett" userId="2871172e740c2ab7" providerId="LiveId" clId="{70E63E78-56E3-4AC6-A8C7-B8D58C2D3A46}" dt="2021-10-11T16:01:06.221" v="175" actId="20577"/>
        <pc:sldMkLst>
          <pc:docMk/>
          <pc:sldMk cId="3006737552" sldId="467"/>
        </pc:sldMkLst>
      </pc:sldChg>
      <pc:sldChg chg="modSp mod">
        <pc:chgData name="Kathryn Barrett" userId="2871172e740c2ab7" providerId="LiveId" clId="{70E63E78-56E3-4AC6-A8C7-B8D58C2D3A46}" dt="2021-10-11T16:01:54.832" v="288" actId="27636"/>
        <pc:sldMkLst>
          <pc:docMk/>
          <pc:sldMk cId="3037149805" sldId="473"/>
        </pc:sldMkLst>
        <pc:spChg chg="mod">
          <ac:chgData name="Kathryn Barrett" userId="2871172e740c2ab7" providerId="LiveId" clId="{70E63E78-56E3-4AC6-A8C7-B8D58C2D3A46}" dt="2021-10-11T16:01:54.832" v="288" actId="27636"/>
          <ac:spMkLst>
            <pc:docMk/>
            <pc:sldMk cId="3037149805" sldId="473"/>
            <ac:spMk id="3" creationId="{F791B1FF-9323-1E40-8AC5-B890DC075181}"/>
          </ac:spMkLst>
        </pc:spChg>
      </pc:sldChg>
      <pc:sldChg chg="modSp mod">
        <pc:chgData name="Kathryn Barrett" userId="2871172e740c2ab7" providerId="LiveId" clId="{70E63E78-56E3-4AC6-A8C7-B8D58C2D3A46}" dt="2021-10-11T15:36:16.926" v="64" actId="6549"/>
        <pc:sldMkLst>
          <pc:docMk/>
          <pc:sldMk cId="0" sldId="476"/>
        </pc:sldMkLst>
        <pc:spChg chg="mod">
          <ac:chgData name="Kathryn Barrett" userId="2871172e740c2ab7" providerId="LiveId" clId="{70E63E78-56E3-4AC6-A8C7-B8D58C2D3A46}" dt="2021-10-11T15:36:16.926" v="64" actId="6549"/>
          <ac:spMkLst>
            <pc:docMk/>
            <pc:sldMk cId="0" sldId="476"/>
            <ac:spMk id="3" creationId="{B301A0BD-EEB9-EB48-96FB-461B0849690C}"/>
          </ac:spMkLst>
        </pc:spChg>
      </pc:sldChg>
      <pc:sldChg chg="modSp mod">
        <pc:chgData name="Kathryn Barrett" userId="2871172e740c2ab7" providerId="LiveId" clId="{70E63E78-56E3-4AC6-A8C7-B8D58C2D3A46}" dt="2021-10-11T16:01:54.712" v="280" actId="27636"/>
        <pc:sldMkLst>
          <pc:docMk/>
          <pc:sldMk cId="94701192" sldId="487"/>
        </pc:sldMkLst>
        <pc:spChg chg="mod">
          <ac:chgData name="Kathryn Barrett" userId="2871172e740c2ab7" providerId="LiveId" clId="{70E63E78-56E3-4AC6-A8C7-B8D58C2D3A46}" dt="2021-10-11T16:01:54.712" v="280" actId="27636"/>
          <ac:spMkLst>
            <pc:docMk/>
            <pc:sldMk cId="94701192" sldId="487"/>
            <ac:spMk id="2" creationId="{85C55E34-43C8-9247-8FDB-AEEE4CFF600B}"/>
          </ac:spMkLst>
        </pc:spChg>
      </pc:sldChg>
      <pc:sldChg chg="modNotesTx">
        <pc:chgData name="Kathryn Barrett" userId="2871172e740c2ab7" providerId="LiveId" clId="{70E63E78-56E3-4AC6-A8C7-B8D58C2D3A46}" dt="2021-10-11T16:02:11.318" v="323" actId="20577"/>
        <pc:sldMkLst>
          <pc:docMk/>
          <pc:sldMk cId="1982228416" sldId="498"/>
        </pc:sldMkLst>
      </pc:sldChg>
      <pc:sldChg chg="modNotesTx">
        <pc:chgData name="Kathryn Barrett" userId="2871172e740c2ab7" providerId="LiveId" clId="{70E63E78-56E3-4AC6-A8C7-B8D58C2D3A46}" dt="2021-10-11T16:02:50.756" v="384" actId="20577"/>
        <pc:sldMkLst>
          <pc:docMk/>
          <pc:sldMk cId="1055022790" sldId="501"/>
        </pc:sldMkLst>
      </pc:sldChg>
      <pc:sldChg chg="modSp mod">
        <pc:chgData name="Kathryn Barrett" userId="2871172e740c2ab7" providerId="LiveId" clId="{70E63E78-56E3-4AC6-A8C7-B8D58C2D3A46}" dt="2021-10-11T15:55:44.240" v="90" actId="313"/>
        <pc:sldMkLst>
          <pc:docMk/>
          <pc:sldMk cId="3366064635" sldId="504"/>
        </pc:sldMkLst>
        <pc:graphicFrameChg chg="modGraphic">
          <ac:chgData name="Kathryn Barrett" userId="2871172e740c2ab7" providerId="LiveId" clId="{70E63E78-56E3-4AC6-A8C7-B8D58C2D3A46}" dt="2021-10-11T15:55:44.240" v="90" actId="313"/>
          <ac:graphicFrameMkLst>
            <pc:docMk/>
            <pc:sldMk cId="3366064635" sldId="504"/>
            <ac:graphicFrameMk id="6" creationId="{6BFE725E-A024-7C45-8E7B-AF92DCB78416}"/>
          </ac:graphicFrameMkLst>
        </pc:graphicFrameChg>
      </pc:sldChg>
      <pc:sldChg chg="modNotesTx">
        <pc:chgData name="Kathryn Barrett" userId="2871172e740c2ab7" providerId="LiveId" clId="{70E63E78-56E3-4AC6-A8C7-B8D58C2D3A46}" dt="2021-10-11T16:02:57.573" v="396" actId="20577"/>
        <pc:sldMkLst>
          <pc:docMk/>
          <pc:sldMk cId="2641550417" sldId="505"/>
        </pc:sldMkLst>
      </pc:sldChg>
      <pc:sldChg chg="modSp mod">
        <pc:chgData name="Kathryn Barrett" userId="2871172e740c2ab7" providerId="LiveId" clId="{70E63E78-56E3-4AC6-A8C7-B8D58C2D3A46}" dt="2021-10-11T16:01:54.689" v="278" actId="27636"/>
        <pc:sldMkLst>
          <pc:docMk/>
          <pc:sldMk cId="2388183665" sldId="509"/>
        </pc:sldMkLst>
        <pc:spChg chg="mod">
          <ac:chgData name="Kathryn Barrett" userId="2871172e740c2ab7" providerId="LiveId" clId="{70E63E78-56E3-4AC6-A8C7-B8D58C2D3A46}" dt="2021-10-11T16:01:54.689" v="278" actId="27636"/>
          <ac:spMkLst>
            <pc:docMk/>
            <pc:sldMk cId="2388183665" sldId="509"/>
            <ac:spMk id="5" creationId="{2D804ADF-73DE-A94C-9A5A-F434E8EEA874}"/>
          </ac:spMkLst>
        </pc:spChg>
      </pc:sldChg>
      <pc:sldChg chg="modNotesTx">
        <pc:chgData name="Kathryn Barrett" userId="2871172e740c2ab7" providerId="LiveId" clId="{70E63E78-56E3-4AC6-A8C7-B8D58C2D3A46}" dt="2021-10-11T15:58:56.207" v="91" actId="313"/>
        <pc:sldMkLst>
          <pc:docMk/>
          <pc:sldMk cId="1978935744" sldId="511"/>
        </pc:sldMkLst>
      </pc:sldChg>
      <pc:sldChg chg="modSp mod">
        <pc:chgData name="Kathryn Barrett" userId="2871172e740c2ab7" providerId="LiveId" clId="{70E63E78-56E3-4AC6-A8C7-B8D58C2D3A46}" dt="2021-10-11T16:01:54.653" v="275" actId="27636"/>
        <pc:sldMkLst>
          <pc:docMk/>
          <pc:sldMk cId="409806272" sldId="512"/>
        </pc:sldMkLst>
        <pc:spChg chg="mod">
          <ac:chgData name="Kathryn Barrett" userId="2871172e740c2ab7" providerId="LiveId" clId="{70E63E78-56E3-4AC6-A8C7-B8D58C2D3A46}" dt="2021-10-11T16:01:54.653" v="275" actId="27636"/>
          <ac:spMkLst>
            <pc:docMk/>
            <pc:sldMk cId="409806272" sldId="512"/>
            <ac:spMk id="3" creationId="{6CC0FB06-D9DA-3D40-BBB8-757DB0C9661A}"/>
          </ac:spMkLst>
        </pc:spChg>
      </pc:sldChg>
      <pc:sldChg chg="modNotesTx">
        <pc:chgData name="Kathryn Barrett" userId="2871172e740c2ab7" providerId="LiveId" clId="{70E63E78-56E3-4AC6-A8C7-B8D58C2D3A46}" dt="2021-10-11T16:00:26.045" v="103" actId="20577"/>
        <pc:sldMkLst>
          <pc:docMk/>
          <pc:sldMk cId="3135373648" sldId="514"/>
        </pc:sldMkLst>
      </pc:sldChg>
      <pc:sldChg chg="modNotesTx">
        <pc:chgData name="Kathryn Barrett" userId="2871172e740c2ab7" providerId="LiveId" clId="{70E63E78-56E3-4AC6-A8C7-B8D58C2D3A46}" dt="2021-10-11T15:29:36.230" v="25" actId="20577"/>
        <pc:sldMkLst>
          <pc:docMk/>
          <pc:sldMk cId="2977309489" sldId="515"/>
        </pc:sldMkLst>
      </pc:sldChg>
      <pc:sldChg chg="modSp mod">
        <pc:chgData name="Kathryn Barrett" userId="2871172e740c2ab7" providerId="LiveId" clId="{70E63E78-56E3-4AC6-A8C7-B8D58C2D3A46}" dt="2021-10-11T16:01:54.756" v="283" actId="27636"/>
        <pc:sldMkLst>
          <pc:docMk/>
          <pc:sldMk cId="794550366" sldId="517"/>
        </pc:sldMkLst>
        <pc:spChg chg="mod">
          <ac:chgData name="Kathryn Barrett" userId="2871172e740c2ab7" providerId="LiveId" clId="{70E63E78-56E3-4AC6-A8C7-B8D58C2D3A46}" dt="2021-10-11T16:01:54.756" v="283" actId="27636"/>
          <ac:spMkLst>
            <pc:docMk/>
            <pc:sldMk cId="794550366" sldId="517"/>
            <ac:spMk id="2" creationId="{16995F28-8189-49B5-9DFF-57FE55F0182E}"/>
          </ac:spMkLst>
        </pc:spChg>
      </pc:sldChg>
      <pc:sldChg chg="modSp mod">
        <pc:chgData name="Kathryn Barrett" userId="2871172e740c2ab7" providerId="LiveId" clId="{70E63E78-56E3-4AC6-A8C7-B8D58C2D3A46}" dt="2021-10-11T16:01:54.583" v="268" actId="27636"/>
        <pc:sldMkLst>
          <pc:docMk/>
          <pc:sldMk cId="1392602109" sldId="520"/>
        </pc:sldMkLst>
        <pc:spChg chg="mod">
          <ac:chgData name="Kathryn Barrett" userId="2871172e740c2ab7" providerId="LiveId" clId="{70E63E78-56E3-4AC6-A8C7-B8D58C2D3A46}" dt="2021-10-11T16:01:54.583" v="268" actId="27636"/>
          <ac:spMkLst>
            <pc:docMk/>
            <pc:sldMk cId="1392602109" sldId="520"/>
            <ac:spMk id="2" creationId="{26B3FD40-DCCB-48BB-B3B1-50A1477608BA}"/>
          </ac:spMkLst>
        </pc:spChg>
      </pc:sldChg>
      <pc:sldChg chg="modNotesTx">
        <pc:chgData name="Kathryn Barrett" userId="2871172e740c2ab7" providerId="LiveId" clId="{70E63E78-56E3-4AC6-A8C7-B8D58C2D3A46}" dt="2021-10-11T16:02:25.621" v="347" actId="20577"/>
        <pc:sldMkLst>
          <pc:docMk/>
          <pc:sldMk cId="1657350756" sldId="524"/>
        </pc:sldMkLst>
      </pc:sldChg>
      <pc:sldChg chg="modSp mod">
        <pc:chgData name="Kathryn Barrett" userId="2871172e740c2ab7" providerId="LiveId" clId="{70E63E78-56E3-4AC6-A8C7-B8D58C2D3A46}" dt="2021-10-11T16:01:54.613" v="271" actId="27636"/>
        <pc:sldMkLst>
          <pc:docMk/>
          <pc:sldMk cId="3047622421" sldId="527"/>
        </pc:sldMkLst>
        <pc:spChg chg="mod">
          <ac:chgData name="Kathryn Barrett" userId="2871172e740c2ab7" providerId="LiveId" clId="{70E63E78-56E3-4AC6-A8C7-B8D58C2D3A46}" dt="2021-10-11T16:01:54.613" v="271" actId="27636"/>
          <ac:spMkLst>
            <pc:docMk/>
            <pc:sldMk cId="3047622421" sldId="527"/>
            <ac:spMk id="2" creationId="{11A76CE5-68A0-974B-AB6F-1C767F741322}"/>
          </ac:spMkLst>
        </pc:spChg>
        <pc:spChg chg="mod">
          <ac:chgData name="Kathryn Barrett" userId="2871172e740c2ab7" providerId="LiveId" clId="{70E63E78-56E3-4AC6-A8C7-B8D58C2D3A46}" dt="2021-10-11T16:01:54.609" v="270" actId="27636"/>
          <ac:spMkLst>
            <pc:docMk/>
            <pc:sldMk cId="3047622421" sldId="527"/>
            <ac:spMk id="3" creationId="{5805A01A-793C-4EF3-9997-556C56086A78}"/>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7CFE3E-D9B1-EC47-AC40-4B8219719FAB}" type="doc">
      <dgm:prSet loTypeId="urn:microsoft.com/office/officeart/2005/8/layout/matrix2" loCatId="" qsTypeId="urn:microsoft.com/office/officeart/2005/8/quickstyle/simple1" qsCatId="simple" csTypeId="urn:microsoft.com/office/officeart/2005/8/colors/accent5_2" csCatId="accent5" phldr="1"/>
      <dgm:spPr/>
      <dgm:t>
        <a:bodyPr/>
        <a:lstStyle/>
        <a:p>
          <a:endParaRPr lang="en-US"/>
        </a:p>
      </dgm:t>
    </dgm:pt>
    <dgm:pt modelId="{C155E2B4-AB5F-8344-854F-112CF11F8B94}">
      <dgm:prSet phldrT="[Text]"/>
      <dgm:spPr>
        <a:solidFill>
          <a:srgbClr val="4BA6DD"/>
        </a:solidFill>
      </dgm:spPr>
      <dgm:t>
        <a:bodyPr/>
        <a:lstStyle/>
        <a:p>
          <a:r>
            <a:rPr lang="fr-FR" noProof="0" dirty="0">
              <a:latin typeface="Tahoma" panose="020B0604030504040204" pitchFamily="34" charset="0"/>
              <a:ea typeface="Tahoma" panose="020B0604030504040204" pitchFamily="34" charset="0"/>
              <a:cs typeface="Tahoma" panose="020B0604030504040204" pitchFamily="34" charset="0"/>
            </a:rPr>
            <a:t>Environnement</a:t>
          </a:r>
        </a:p>
      </dgm:t>
    </dgm:pt>
    <dgm:pt modelId="{A28DB99D-3125-D740-AE0A-8B3050D812BD}" type="parTrans" cxnId="{EEA6041B-9C7F-3F43-90C1-58DAB4544014}">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3A7949A9-B1DF-8040-8197-5F5FD8D61D10}" type="sibTrans" cxnId="{EEA6041B-9C7F-3F43-90C1-58DAB4544014}">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E000850F-6077-BE49-8E3E-E3EAD692BFF8}">
      <dgm:prSet phldrT="[Text]"/>
      <dgm:spPr>
        <a:solidFill>
          <a:srgbClr val="4BA6DD"/>
        </a:solidFill>
      </dgm:spPr>
      <dgm:t>
        <a:bodyPr/>
        <a:lstStyle/>
        <a:p>
          <a:r>
            <a:rPr lang="fr-FR" noProof="0" dirty="0">
              <a:latin typeface="Tahoma" panose="020B0604030504040204" pitchFamily="34" charset="0"/>
              <a:ea typeface="Tahoma" panose="020B0604030504040204" pitchFamily="34" charset="0"/>
              <a:cs typeface="Tahoma" panose="020B0604030504040204" pitchFamily="34" charset="0"/>
            </a:rPr>
            <a:t>Données</a:t>
          </a:r>
        </a:p>
      </dgm:t>
    </dgm:pt>
    <dgm:pt modelId="{399035D5-1516-CD46-B84B-587DAEC9EBF7}" type="parTrans" cxnId="{1D42B484-C786-F042-AA4C-A105B2238EE8}">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F7915BD6-8916-014C-8A63-D1968B1ABF81}" type="sibTrans" cxnId="{1D42B484-C786-F042-AA4C-A105B2238EE8}">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C74812A0-5693-D84D-A966-F9C831782A77}">
      <dgm:prSet phldrT="[Text]"/>
      <dgm:spPr>
        <a:solidFill>
          <a:srgbClr val="4BA6DD"/>
        </a:solidFill>
      </dgm:spPr>
      <dgm:t>
        <a:bodyPr/>
        <a:lstStyle/>
        <a:p>
          <a:r>
            <a:rPr lang="fr-FR" noProof="0" dirty="0">
              <a:latin typeface="Tahoma" panose="020B0604030504040204" pitchFamily="34" charset="0"/>
              <a:ea typeface="Tahoma" panose="020B0604030504040204" pitchFamily="34" charset="0"/>
              <a:cs typeface="Tahoma" panose="020B0604030504040204" pitchFamily="34" charset="0"/>
            </a:rPr>
            <a:t>Acteurs</a:t>
          </a:r>
        </a:p>
      </dgm:t>
    </dgm:pt>
    <dgm:pt modelId="{7D12CF4F-9036-9D42-9CDC-32E02A8F2CE5}" type="parTrans" cxnId="{3DC971F3-4EB5-5145-B7A0-685F327B6EB6}">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EB534DFE-A808-CE44-B2B3-2149026F115B}" type="sibTrans" cxnId="{3DC971F3-4EB5-5145-B7A0-685F327B6EB6}">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4BCBE32A-AC2F-3546-BE80-375C9F7AB7C9}">
      <dgm:prSet phldrT="[Text]"/>
      <dgm:spPr>
        <a:solidFill>
          <a:srgbClr val="4BA6DD"/>
        </a:solidFill>
      </dgm:spPr>
      <dgm:t>
        <a:bodyPr/>
        <a:lstStyle/>
        <a:p>
          <a:r>
            <a:rPr lang="fr-FR" noProof="0" dirty="0">
              <a:latin typeface="Tahoma" panose="020B0604030504040204" pitchFamily="34" charset="0"/>
              <a:ea typeface="Tahoma" panose="020B0604030504040204" pitchFamily="34" charset="0"/>
              <a:cs typeface="Tahoma" panose="020B0604030504040204" pitchFamily="34" charset="0"/>
            </a:rPr>
            <a:t>Politiques</a:t>
          </a:r>
        </a:p>
      </dgm:t>
    </dgm:pt>
    <dgm:pt modelId="{9AFD9649-CDA3-9647-8890-B6DD00E41D20}" type="parTrans" cxnId="{C947A3FD-8209-0C40-8E42-722254275E7D}">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6CA0C1FB-611C-7944-B782-4E4CEF1E8885}" type="sibTrans" cxnId="{C947A3FD-8209-0C40-8E42-722254275E7D}">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47F8D49F-28EF-FA47-A809-13747D5F7918}" type="pres">
      <dgm:prSet presAssocID="{307CFE3E-D9B1-EC47-AC40-4B8219719FAB}" presName="matrix" presStyleCnt="0">
        <dgm:presLayoutVars>
          <dgm:chMax val="1"/>
          <dgm:dir/>
          <dgm:resizeHandles val="exact"/>
        </dgm:presLayoutVars>
      </dgm:prSet>
      <dgm:spPr/>
    </dgm:pt>
    <dgm:pt modelId="{2E2FB521-B165-5342-B5E8-30BD7A66E8C0}" type="pres">
      <dgm:prSet presAssocID="{307CFE3E-D9B1-EC47-AC40-4B8219719FAB}" presName="axisShape" presStyleLbl="bgShp" presStyleIdx="0" presStyleCnt="1"/>
      <dgm:spPr/>
    </dgm:pt>
    <dgm:pt modelId="{C0516754-6357-C747-9D7A-9097BDF1C624}" type="pres">
      <dgm:prSet presAssocID="{307CFE3E-D9B1-EC47-AC40-4B8219719FAB}" presName="rect1" presStyleLbl="node1" presStyleIdx="0" presStyleCnt="4">
        <dgm:presLayoutVars>
          <dgm:chMax val="0"/>
          <dgm:chPref val="0"/>
          <dgm:bulletEnabled val="1"/>
        </dgm:presLayoutVars>
      </dgm:prSet>
      <dgm:spPr/>
    </dgm:pt>
    <dgm:pt modelId="{EDF0ECF4-01A8-A048-BA43-9C63026B2C3C}" type="pres">
      <dgm:prSet presAssocID="{307CFE3E-D9B1-EC47-AC40-4B8219719FAB}" presName="rect2" presStyleLbl="node1" presStyleIdx="1" presStyleCnt="4">
        <dgm:presLayoutVars>
          <dgm:chMax val="0"/>
          <dgm:chPref val="0"/>
          <dgm:bulletEnabled val="1"/>
        </dgm:presLayoutVars>
      </dgm:prSet>
      <dgm:spPr/>
    </dgm:pt>
    <dgm:pt modelId="{5629CC7D-C49E-C544-BBD0-A0A5AB61AF9E}" type="pres">
      <dgm:prSet presAssocID="{307CFE3E-D9B1-EC47-AC40-4B8219719FAB}" presName="rect3" presStyleLbl="node1" presStyleIdx="2" presStyleCnt="4" custLinFactNeighborX="-3750" custLinFactNeighborY="1797">
        <dgm:presLayoutVars>
          <dgm:chMax val="0"/>
          <dgm:chPref val="0"/>
          <dgm:bulletEnabled val="1"/>
        </dgm:presLayoutVars>
      </dgm:prSet>
      <dgm:spPr/>
    </dgm:pt>
    <dgm:pt modelId="{BC80B177-BF87-804C-8856-52F604EC0D02}" type="pres">
      <dgm:prSet presAssocID="{307CFE3E-D9B1-EC47-AC40-4B8219719FAB}" presName="rect4" presStyleLbl="node1" presStyleIdx="3" presStyleCnt="4">
        <dgm:presLayoutVars>
          <dgm:chMax val="0"/>
          <dgm:chPref val="0"/>
          <dgm:bulletEnabled val="1"/>
        </dgm:presLayoutVars>
      </dgm:prSet>
      <dgm:spPr/>
    </dgm:pt>
  </dgm:ptLst>
  <dgm:cxnLst>
    <dgm:cxn modelId="{EEA6041B-9C7F-3F43-90C1-58DAB4544014}" srcId="{307CFE3E-D9B1-EC47-AC40-4B8219719FAB}" destId="{C155E2B4-AB5F-8344-854F-112CF11F8B94}" srcOrd="0" destOrd="0" parTransId="{A28DB99D-3125-D740-AE0A-8B3050D812BD}" sibTransId="{3A7949A9-B1DF-8040-8197-5F5FD8D61D10}"/>
    <dgm:cxn modelId="{D3C42B4D-91A9-0C41-9830-B17B26B76493}" type="presOf" srcId="{E000850F-6077-BE49-8E3E-E3EAD692BFF8}" destId="{EDF0ECF4-01A8-A048-BA43-9C63026B2C3C}" srcOrd="0" destOrd="0" presId="urn:microsoft.com/office/officeart/2005/8/layout/matrix2"/>
    <dgm:cxn modelId="{D4E73F7B-B06E-7149-BBDC-A3DCD7AF2142}" type="presOf" srcId="{4BCBE32A-AC2F-3546-BE80-375C9F7AB7C9}" destId="{BC80B177-BF87-804C-8856-52F604EC0D02}" srcOrd="0" destOrd="0" presId="urn:microsoft.com/office/officeart/2005/8/layout/matrix2"/>
    <dgm:cxn modelId="{1D42B484-C786-F042-AA4C-A105B2238EE8}" srcId="{307CFE3E-D9B1-EC47-AC40-4B8219719FAB}" destId="{E000850F-6077-BE49-8E3E-E3EAD692BFF8}" srcOrd="1" destOrd="0" parTransId="{399035D5-1516-CD46-B84B-587DAEC9EBF7}" sibTransId="{F7915BD6-8916-014C-8A63-D1968B1ABF81}"/>
    <dgm:cxn modelId="{5F3C89CF-7743-164F-81BA-719DD9E2E69B}" type="presOf" srcId="{C155E2B4-AB5F-8344-854F-112CF11F8B94}" destId="{C0516754-6357-C747-9D7A-9097BDF1C624}" srcOrd="0" destOrd="0" presId="urn:microsoft.com/office/officeart/2005/8/layout/matrix2"/>
    <dgm:cxn modelId="{C4A422EE-3E18-0F41-84E6-F9D43555BA67}" type="presOf" srcId="{C74812A0-5693-D84D-A966-F9C831782A77}" destId="{5629CC7D-C49E-C544-BBD0-A0A5AB61AF9E}" srcOrd="0" destOrd="0" presId="urn:microsoft.com/office/officeart/2005/8/layout/matrix2"/>
    <dgm:cxn modelId="{3DC971F3-4EB5-5145-B7A0-685F327B6EB6}" srcId="{307CFE3E-D9B1-EC47-AC40-4B8219719FAB}" destId="{C74812A0-5693-D84D-A966-F9C831782A77}" srcOrd="2" destOrd="0" parTransId="{7D12CF4F-9036-9D42-9CDC-32E02A8F2CE5}" sibTransId="{EB534DFE-A808-CE44-B2B3-2149026F115B}"/>
    <dgm:cxn modelId="{3449D2F6-CD9A-7341-AAEE-209B46FECE9E}" type="presOf" srcId="{307CFE3E-D9B1-EC47-AC40-4B8219719FAB}" destId="{47F8D49F-28EF-FA47-A809-13747D5F7918}" srcOrd="0" destOrd="0" presId="urn:microsoft.com/office/officeart/2005/8/layout/matrix2"/>
    <dgm:cxn modelId="{C947A3FD-8209-0C40-8E42-722254275E7D}" srcId="{307CFE3E-D9B1-EC47-AC40-4B8219719FAB}" destId="{4BCBE32A-AC2F-3546-BE80-375C9F7AB7C9}" srcOrd="3" destOrd="0" parTransId="{9AFD9649-CDA3-9647-8890-B6DD00E41D20}" sibTransId="{6CA0C1FB-611C-7944-B782-4E4CEF1E8885}"/>
    <dgm:cxn modelId="{AD4863BA-BFBD-914C-96D4-20D35D6100DF}" type="presParOf" srcId="{47F8D49F-28EF-FA47-A809-13747D5F7918}" destId="{2E2FB521-B165-5342-B5E8-30BD7A66E8C0}" srcOrd="0" destOrd="0" presId="urn:microsoft.com/office/officeart/2005/8/layout/matrix2"/>
    <dgm:cxn modelId="{CFC8D059-D8D3-BF4C-B97D-0E103A3B3A1D}" type="presParOf" srcId="{47F8D49F-28EF-FA47-A809-13747D5F7918}" destId="{C0516754-6357-C747-9D7A-9097BDF1C624}" srcOrd="1" destOrd="0" presId="urn:microsoft.com/office/officeart/2005/8/layout/matrix2"/>
    <dgm:cxn modelId="{7DBCA4F7-CFE9-AD43-A301-67C79D97944E}" type="presParOf" srcId="{47F8D49F-28EF-FA47-A809-13747D5F7918}" destId="{EDF0ECF4-01A8-A048-BA43-9C63026B2C3C}" srcOrd="2" destOrd="0" presId="urn:microsoft.com/office/officeart/2005/8/layout/matrix2"/>
    <dgm:cxn modelId="{59A25FC0-D3CD-374F-A810-33402579BDEE}" type="presParOf" srcId="{47F8D49F-28EF-FA47-A809-13747D5F7918}" destId="{5629CC7D-C49E-C544-BBD0-A0A5AB61AF9E}" srcOrd="3" destOrd="0" presId="urn:microsoft.com/office/officeart/2005/8/layout/matrix2"/>
    <dgm:cxn modelId="{BB688107-9352-9F40-9328-4B8652F9C226}" type="presParOf" srcId="{47F8D49F-28EF-FA47-A809-13747D5F7918}" destId="{BC80B177-BF87-804C-8856-52F604EC0D02}" srcOrd="4" destOrd="0" presId="urn:microsoft.com/office/officeart/2005/8/layout/matrix2"/>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59E2F040-1FF3-B94D-A67B-89373C8217DD}" type="doc">
      <dgm:prSet loTypeId="urn:microsoft.com/office/officeart/2005/8/layout/default" loCatId="" qsTypeId="urn:microsoft.com/office/officeart/2005/8/quickstyle/simple1" qsCatId="simple" csTypeId="urn:microsoft.com/office/officeart/2005/8/colors/accent1_2" csCatId="accent1" phldr="1"/>
      <dgm:spPr/>
      <dgm:t>
        <a:bodyPr/>
        <a:lstStyle/>
        <a:p>
          <a:endParaRPr lang="en-US"/>
        </a:p>
      </dgm:t>
    </dgm:pt>
    <dgm:pt modelId="{FEBDB966-4A87-4C40-86B2-4C7E369CE34B}">
      <dgm:prSet phldrT="[Text]"/>
      <dgm:spPr>
        <a:solidFill>
          <a:srgbClr val="4BA6DD"/>
        </a:solidFill>
      </dgm:spPr>
      <dgm:t>
        <a:bodyPr/>
        <a:lstStyle/>
        <a:p>
          <a:r>
            <a:rPr lang="en-US" dirty="0"/>
            <a:t>[</a:t>
          </a:r>
          <a:r>
            <a:rPr lang="en-US" dirty="0" err="1"/>
            <a:t>Texte</a:t>
          </a:r>
          <a:r>
            <a:rPr lang="en-US" dirty="0"/>
            <a:t>]</a:t>
          </a:r>
        </a:p>
      </dgm:t>
    </dgm:pt>
    <dgm:pt modelId="{E217DD69-1597-A248-A215-17E49BEFE2DC}" type="parTrans" cxnId="{62793731-6158-4243-9DDB-43294AC1EB3B}">
      <dgm:prSet/>
      <dgm:spPr/>
      <dgm:t>
        <a:bodyPr/>
        <a:lstStyle/>
        <a:p>
          <a:endParaRPr lang="en-US"/>
        </a:p>
      </dgm:t>
    </dgm:pt>
    <dgm:pt modelId="{88A976A7-ADB4-D24B-81C8-FA0E4EF802D8}" type="sibTrans" cxnId="{62793731-6158-4243-9DDB-43294AC1EB3B}">
      <dgm:prSet/>
      <dgm:spPr/>
      <dgm:t>
        <a:bodyPr/>
        <a:lstStyle/>
        <a:p>
          <a:endParaRPr lang="en-US"/>
        </a:p>
      </dgm:t>
    </dgm:pt>
    <dgm:pt modelId="{EC4CCF3E-1DD0-804C-B23F-1B8FD044ED4E}">
      <dgm:prSet phldrT="[Text]"/>
      <dgm:spPr>
        <a:solidFill>
          <a:srgbClr val="4BA6DD"/>
        </a:solidFill>
      </dgm:spPr>
      <dgm:t>
        <a:bodyPr/>
        <a:lstStyle/>
        <a:p>
          <a:r>
            <a:rPr lang="en-US" dirty="0"/>
            <a:t>[</a:t>
          </a:r>
          <a:r>
            <a:rPr lang="en-US" dirty="0" err="1"/>
            <a:t>Texte</a:t>
          </a:r>
          <a:r>
            <a:rPr lang="en-US" dirty="0"/>
            <a:t>]</a:t>
          </a:r>
        </a:p>
      </dgm:t>
    </dgm:pt>
    <dgm:pt modelId="{90665BD4-436A-FB47-8873-9FE46E73CC9B}" type="parTrans" cxnId="{6893A035-18F0-074E-95F1-7C59742A5333}">
      <dgm:prSet/>
      <dgm:spPr/>
      <dgm:t>
        <a:bodyPr/>
        <a:lstStyle/>
        <a:p>
          <a:endParaRPr lang="en-US"/>
        </a:p>
      </dgm:t>
    </dgm:pt>
    <dgm:pt modelId="{0007A062-B3A2-9441-9FD5-59CD04CF182E}" type="sibTrans" cxnId="{6893A035-18F0-074E-95F1-7C59742A5333}">
      <dgm:prSet/>
      <dgm:spPr/>
      <dgm:t>
        <a:bodyPr/>
        <a:lstStyle/>
        <a:p>
          <a:endParaRPr lang="en-US"/>
        </a:p>
      </dgm:t>
    </dgm:pt>
    <dgm:pt modelId="{9FC200AC-F1FE-EB4B-B6B3-4DD49B9EF51A}">
      <dgm:prSet phldrT="[Text]"/>
      <dgm:spPr>
        <a:solidFill>
          <a:srgbClr val="4BA6DD"/>
        </a:solidFill>
      </dgm:spPr>
      <dgm:t>
        <a:bodyPr/>
        <a:lstStyle/>
        <a:p>
          <a:r>
            <a:rPr lang="en-US" dirty="0"/>
            <a:t>[</a:t>
          </a:r>
          <a:r>
            <a:rPr lang="en-US" dirty="0" err="1"/>
            <a:t>Texte</a:t>
          </a:r>
          <a:r>
            <a:rPr lang="en-US" dirty="0"/>
            <a:t>]</a:t>
          </a:r>
        </a:p>
      </dgm:t>
    </dgm:pt>
    <dgm:pt modelId="{233FEF21-C55F-6F41-B9A6-AF3D97B93BE4}" type="parTrans" cxnId="{6F74D816-5FBC-C74B-8274-D1C64E95219A}">
      <dgm:prSet/>
      <dgm:spPr/>
      <dgm:t>
        <a:bodyPr/>
        <a:lstStyle/>
        <a:p>
          <a:endParaRPr lang="en-US"/>
        </a:p>
      </dgm:t>
    </dgm:pt>
    <dgm:pt modelId="{ADC01417-7BD5-A648-8816-02CC6B990E72}" type="sibTrans" cxnId="{6F74D816-5FBC-C74B-8274-D1C64E95219A}">
      <dgm:prSet/>
      <dgm:spPr/>
      <dgm:t>
        <a:bodyPr/>
        <a:lstStyle/>
        <a:p>
          <a:endParaRPr lang="en-US"/>
        </a:p>
      </dgm:t>
    </dgm:pt>
    <dgm:pt modelId="{7B58D901-635A-8A4E-80F2-CCDBD4DDEEC4}">
      <dgm:prSet phldrT="[Text]"/>
      <dgm:spPr>
        <a:solidFill>
          <a:srgbClr val="4BA6DD"/>
        </a:solidFill>
      </dgm:spPr>
      <dgm:t>
        <a:bodyPr/>
        <a:lstStyle/>
        <a:p>
          <a:r>
            <a:rPr lang="en-US" dirty="0"/>
            <a:t>[</a:t>
          </a:r>
          <a:r>
            <a:rPr lang="en-US" dirty="0" err="1"/>
            <a:t>Texte</a:t>
          </a:r>
          <a:r>
            <a:rPr lang="en-US" dirty="0"/>
            <a:t>]</a:t>
          </a:r>
        </a:p>
      </dgm:t>
    </dgm:pt>
    <dgm:pt modelId="{12862A8B-A99F-0E4F-86B8-DB1EBC988F91}" type="parTrans" cxnId="{FCD12A1A-79FA-5D41-B8A6-900FD812DFBC}">
      <dgm:prSet/>
      <dgm:spPr/>
      <dgm:t>
        <a:bodyPr/>
        <a:lstStyle/>
        <a:p>
          <a:endParaRPr lang="en-US"/>
        </a:p>
      </dgm:t>
    </dgm:pt>
    <dgm:pt modelId="{9D08863C-B24C-A246-87D1-01DBEE27565F}" type="sibTrans" cxnId="{FCD12A1A-79FA-5D41-B8A6-900FD812DFBC}">
      <dgm:prSet/>
      <dgm:spPr/>
      <dgm:t>
        <a:bodyPr/>
        <a:lstStyle/>
        <a:p>
          <a:endParaRPr lang="en-US"/>
        </a:p>
      </dgm:t>
    </dgm:pt>
    <dgm:pt modelId="{58C62DDF-BD05-5D4D-94CF-AC6150BFD9A4}">
      <dgm:prSet phldrT="[Text]"/>
      <dgm:spPr>
        <a:solidFill>
          <a:srgbClr val="4BA6DD"/>
        </a:solidFill>
      </dgm:spPr>
      <dgm:t>
        <a:bodyPr/>
        <a:lstStyle/>
        <a:p>
          <a:r>
            <a:rPr lang="en-US" dirty="0"/>
            <a:t>[</a:t>
          </a:r>
          <a:r>
            <a:rPr lang="en-US" dirty="0" err="1"/>
            <a:t>Texte</a:t>
          </a:r>
          <a:r>
            <a:rPr lang="en-US" dirty="0"/>
            <a:t>]</a:t>
          </a:r>
        </a:p>
      </dgm:t>
    </dgm:pt>
    <dgm:pt modelId="{EF6519DC-CFE3-BA4A-82BC-7393D0009C5D}" type="parTrans" cxnId="{C277AFD8-15AC-2C4A-9351-AE5212308FC5}">
      <dgm:prSet/>
      <dgm:spPr/>
      <dgm:t>
        <a:bodyPr/>
        <a:lstStyle/>
        <a:p>
          <a:endParaRPr lang="en-US"/>
        </a:p>
      </dgm:t>
    </dgm:pt>
    <dgm:pt modelId="{C1173672-6B46-484B-948E-89D2E588A8BF}" type="sibTrans" cxnId="{C277AFD8-15AC-2C4A-9351-AE5212308FC5}">
      <dgm:prSet/>
      <dgm:spPr/>
      <dgm:t>
        <a:bodyPr/>
        <a:lstStyle/>
        <a:p>
          <a:endParaRPr lang="en-US"/>
        </a:p>
      </dgm:t>
    </dgm:pt>
    <dgm:pt modelId="{4C0771A8-65A3-FD46-BBD7-B09E72217529}" type="pres">
      <dgm:prSet presAssocID="{59E2F040-1FF3-B94D-A67B-89373C8217DD}" presName="diagram" presStyleCnt="0">
        <dgm:presLayoutVars>
          <dgm:dir/>
          <dgm:resizeHandles val="exact"/>
        </dgm:presLayoutVars>
      </dgm:prSet>
      <dgm:spPr/>
    </dgm:pt>
    <dgm:pt modelId="{9D1DE322-2705-C04E-8706-88A5740FB555}" type="pres">
      <dgm:prSet presAssocID="{FEBDB966-4A87-4C40-86B2-4C7E369CE34B}" presName="node" presStyleLbl="node1" presStyleIdx="0" presStyleCnt="5" custLinFactNeighborY="1429">
        <dgm:presLayoutVars>
          <dgm:bulletEnabled val="1"/>
        </dgm:presLayoutVars>
      </dgm:prSet>
      <dgm:spPr/>
    </dgm:pt>
    <dgm:pt modelId="{3125122F-B12D-E843-BA27-DE7292A3D9BB}" type="pres">
      <dgm:prSet presAssocID="{88A976A7-ADB4-D24B-81C8-FA0E4EF802D8}" presName="sibTrans" presStyleCnt="0"/>
      <dgm:spPr/>
    </dgm:pt>
    <dgm:pt modelId="{5E479BBE-77A3-C04A-A080-BE67B348E1BD}" type="pres">
      <dgm:prSet presAssocID="{EC4CCF3E-1DD0-804C-B23F-1B8FD044ED4E}" presName="node" presStyleLbl="node1" presStyleIdx="1" presStyleCnt="5">
        <dgm:presLayoutVars>
          <dgm:bulletEnabled val="1"/>
        </dgm:presLayoutVars>
      </dgm:prSet>
      <dgm:spPr/>
    </dgm:pt>
    <dgm:pt modelId="{9F211C49-E545-E041-A57F-CD45225C3371}" type="pres">
      <dgm:prSet presAssocID="{0007A062-B3A2-9441-9FD5-59CD04CF182E}" presName="sibTrans" presStyleCnt="0"/>
      <dgm:spPr/>
    </dgm:pt>
    <dgm:pt modelId="{0B582453-345E-0D43-B937-0EC478043C2B}" type="pres">
      <dgm:prSet presAssocID="{9FC200AC-F1FE-EB4B-B6B3-4DD49B9EF51A}" presName="node" presStyleLbl="node1" presStyleIdx="2" presStyleCnt="5">
        <dgm:presLayoutVars>
          <dgm:bulletEnabled val="1"/>
        </dgm:presLayoutVars>
      </dgm:prSet>
      <dgm:spPr/>
    </dgm:pt>
    <dgm:pt modelId="{B88544AF-8704-1543-B14E-6BF62347ABF1}" type="pres">
      <dgm:prSet presAssocID="{ADC01417-7BD5-A648-8816-02CC6B990E72}" presName="sibTrans" presStyleCnt="0"/>
      <dgm:spPr/>
    </dgm:pt>
    <dgm:pt modelId="{EC8F8735-3812-0645-98BE-36C292F1F63D}" type="pres">
      <dgm:prSet presAssocID="{7B58D901-635A-8A4E-80F2-CCDBD4DDEEC4}" presName="node" presStyleLbl="node1" presStyleIdx="3" presStyleCnt="5">
        <dgm:presLayoutVars>
          <dgm:bulletEnabled val="1"/>
        </dgm:presLayoutVars>
      </dgm:prSet>
      <dgm:spPr/>
    </dgm:pt>
    <dgm:pt modelId="{D49D902A-CAB4-934B-AF52-19FD0AFF0C54}" type="pres">
      <dgm:prSet presAssocID="{9D08863C-B24C-A246-87D1-01DBEE27565F}" presName="sibTrans" presStyleCnt="0"/>
      <dgm:spPr/>
    </dgm:pt>
    <dgm:pt modelId="{04D8D661-6AC9-314F-BBA9-41ACEE5923F8}" type="pres">
      <dgm:prSet presAssocID="{58C62DDF-BD05-5D4D-94CF-AC6150BFD9A4}" presName="node" presStyleLbl="node1" presStyleIdx="4" presStyleCnt="5">
        <dgm:presLayoutVars>
          <dgm:bulletEnabled val="1"/>
        </dgm:presLayoutVars>
      </dgm:prSet>
      <dgm:spPr/>
    </dgm:pt>
  </dgm:ptLst>
  <dgm:cxnLst>
    <dgm:cxn modelId="{44195B0D-68D0-3A45-8640-49E7068FB6F3}" type="presOf" srcId="{59E2F040-1FF3-B94D-A67B-89373C8217DD}" destId="{4C0771A8-65A3-FD46-BBD7-B09E72217529}" srcOrd="0" destOrd="0" presId="urn:microsoft.com/office/officeart/2005/8/layout/default"/>
    <dgm:cxn modelId="{6F74D816-5FBC-C74B-8274-D1C64E95219A}" srcId="{59E2F040-1FF3-B94D-A67B-89373C8217DD}" destId="{9FC200AC-F1FE-EB4B-B6B3-4DD49B9EF51A}" srcOrd="2" destOrd="0" parTransId="{233FEF21-C55F-6F41-B9A6-AF3D97B93BE4}" sibTransId="{ADC01417-7BD5-A648-8816-02CC6B990E72}"/>
    <dgm:cxn modelId="{FCD12A1A-79FA-5D41-B8A6-900FD812DFBC}" srcId="{59E2F040-1FF3-B94D-A67B-89373C8217DD}" destId="{7B58D901-635A-8A4E-80F2-CCDBD4DDEEC4}" srcOrd="3" destOrd="0" parTransId="{12862A8B-A99F-0E4F-86B8-DB1EBC988F91}" sibTransId="{9D08863C-B24C-A246-87D1-01DBEE27565F}"/>
    <dgm:cxn modelId="{62793731-6158-4243-9DDB-43294AC1EB3B}" srcId="{59E2F040-1FF3-B94D-A67B-89373C8217DD}" destId="{FEBDB966-4A87-4C40-86B2-4C7E369CE34B}" srcOrd="0" destOrd="0" parTransId="{E217DD69-1597-A248-A215-17E49BEFE2DC}" sibTransId="{88A976A7-ADB4-D24B-81C8-FA0E4EF802D8}"/>
    <dgm:cxn modelId="{6893A035-18F0-074E-95F1-7C59742A5333}" srcId="{59E2F040-1FF3-B94D-A67B-89373C8217DD}" destId="{EC4CCF3E-1DD0-804C-B23F-1B8FD044ED4E}" srcOrd="1" destOrd="0" parTransId="{90665BD4-436A-FB47-8873-9FE46E73CC9B}" sibTransId="{0007A062-B3A2-9441-9FD5-59CD04CF182E}"/>
    <dgm:cxn modelId="{FCF3AB3C-B6A9-0A49-9E19-A5BB7A28E20B}" type="presOf" srcId="{EC4CCF3E-1DD0-804C-B23F-1B8FD044ED4E}" destId="{5E479BBE-77A3-C04A-A080-BE67B348E1BD}" srcOrd="0" destOrd="0" presId="urn:microsoft.com/office/officeart/2005/8/layout/default"/>
    <dgm:cxn modelId="{A4659E3E-BD0F-EB4D-A363-FBD32D5373DE}" type="presOf" srcId="{58C62DDF-BD05-5D4D-94CF-AC6150BFD9A4}" destId="{04D8D661-6AC9-314F-BBA9-41ACEE5923F8}" srcOrd="0" destOrd="0" presId="urn:microsoft.com/office/officeart/2005/8/layout/default"/>
    <dgm:cxn modelId="{5D6A233F-5469-774E-82C4-958146414C58}" type="presOf" srcId="{FEBDB966-4A87-4C40-86B2-4C7E369CE34B}" destId="{9D1DE322-2705-C04E-8706-88A5740FB555}" srcOrd="0" destOrd="0" presId="urn:microsoft.com/office/officeart/2005/8/layout/default"/>
    <dgm:cxn modelId="{77DD1C8C-B9E6-E24B-8F6B-5F57838B9F8E}" type="presOf" srcId="{7B58D901-635A-8A4E-80F2-CCDBD4DDEEC4}" destId="{EC8F8735-3812-0645-98BE-36C292F1F63D}" srcOrd="0" destOrd="0" presId="urn:microsoft.com/office/officeart/2005/8/layout/default"/>
    <dgm:cxn modelId="{DF68539E-D413-7E4B-B46B-1AADB723DE17}" type="presOf" srcId="{9FC200AC-F1FE-EB4B-B6B3-4DD49B9EF51A}" destId="{0B582453-345E-0D43-B937-0EC478043C2B}" srcOrd="0" destOrd="0" presId="urn:microsoft.com/office/officeart/2005/8/layout/default"/>
    <dgm:cxn modelId="{C277AFD8-15AC-2C4A-9351-AE5212308FC5}" srcId="{59E2F040-1FF3-B94D-A67B-89373C8217DD}" destId="{58C62DDF-BD05-5D4D-94CF-AC6150BFD9A4}" srcOrd="4" destOrd="0" parTransId="{EF6519DC-CFE3-BA4A-82BC-7393D0009C5D}" sibTransId="{C1173672-6B46-484B-948E-89D2E588A8BF}"/>
    <dgm:cxn modelId="{18FF25CD-65A2-F245-B217-16CBAE156949}" type="presParOf" srcId="{4C0771A8-65A3-FD46-BBD7-B09E72217529}" destId="{9D1DE322-2705-C04E-8706-88A5740FB555}" srcOrd="0" destOrd="0" presId="urn:microsoft.com/office/officeart/2005/8/layout/default"/>
    <dgm:cxn modelId="{7E427862-FD3C-8040-BB27-2A85EACF7CC1}" type="presParOf" srcId="{4C0771A8-65A3-FD46-BBD7-B09E72217529}" destId="{3125122F-B12D-E843-BA27-DE7292A3D9BB}" srcOrd="1" destOrd="0" presId="urn:microsoft.com/office/officeart/2005/8/layout/default"/>
    <dgm:cxn modelId="{3A182A91-1D79-6A49-8AE5-3A8E8502B73F}" type="presParOf" srcId="{4C0771A8-65A3-FD46-BBD7-B09E72217529}" destId="{5E479BBE-77A3-C04A-A080-BE67B348E1BD}" srcOrd="2" destOrd="0" presId="urn:microsoft.com/office/officeart/2005/8/layout/default"/>
    <dgm:cxn modelId="{6E22B271-519D-A541-A617-D862725400D2}" type="presParOf" srcId="{4C0771A8-65A3-FD46-BBD7-B09E72217529}" destId="{9F211C49-E545-E041-A57F-CD45225C3371}" srcOrd="3" destOrd="0" presId="urn:microsoft.com/office/officeart/2005/8/layout/default"/>
    <dgm:cxn modelId="{77454C6D-00C2-304F-9FEF-F763E6110AF3}" type="presParOf" srcId="{4C0771A8-65A3-FD46-BBD7-B09E72217529}" destId="{0B582453-345E-0D43-B937-0EC478043C2B}" srcOrd="4" destOrd="0" presId="urn:microsoft.com/office/officeart/2005/8/layout/default"/>
    <dgm:cxn modelId="{7A2E3249-EE75-CE4F-8095-8DC8F09A113A}" type="presParOf" srcId="{4C0771A8-65A3-FD46-BBD7-B09E72217529}" destId="{B88544AF-8704-1543-B14E-6BF62347ABF1}" srcOrd="5" destOrd="0" presId="urn:microsoft.com/office/officeart/2005/8/layout/default"/>
    <dgm:cxn modelId="{D7495B36-31A0-D340-A1F5-117468B7CA94}" type="presParOf" srcId="{4C0771A8-65A3-FD46-BBD7-B09E72217529}" destId="{EC8F8735-3812-0645-98BE-36C292F1F63D}" srcOrd="6" destOrd="0" presId="urn:microsoft.com/office/officeart/2005/8/layout/default"/>
    <dgm:cxn modelId="{3A0027D3-A0A2-7143-A255-A5277C7F626B}" type="presParOf" srcId="{4C0771A8-65A3-FD46-BBD7-B09E72217529}" destId="{D49D902A-CAB4-934B-AF52-19FD0AFF0C54}" srcOrd="7" destOrd="0" presId="urn:microsoft.com/office/officeart/2005/8/layout/default"/>
    <dgm:cxn modelId="{FDC50B01-ADA6-D94F-92D1-842AF8BB0F10}" type="presParOf" srcId="{4C0771A8-65A3-FD46-BBD7-B09E72217529}" destId="{04D8D661-6AC9-314F-BBA9-41ACEE5923F8}"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1E76B1C-5140-2140-8376-18168253C724}" type="doc">
      <dgm:prSet loTypeId="urn:microsoft.com/office/officeart/2005/8/layout/chevron1" loCatId="" qsTypeId="urn:microsoft.com/office/officeart/2005/8/quickstyle/simple1" qsCatId="simple" csTypeId="urn:microsoft.com/office/officeart/2005/8/colors/accent1_2" csCatId="accent1" phldr="1"/>
      <dgm:spPr/>
    </dgm:pt>
    <dgm:pt modelId="{2F565084-D353-8045-BE95-3B2E1258D102}">
      <dgm:prSet phldrT="[Text]" custT="1"/>
      <dgm:spPr>
        <a:solidFill>
          <a:srgbClr val="7AC360"/>
        </a:solidFill>
      </dgm:spPr>
      <dgm:t>
        <a:bodyPr/>
        <a:lstStyle/>
        <a:p>
          <a:r>
            <a:rPr lang="fr-FR" sz="2700" noProof="0" dirty="0">
              <a:latin typeface="Tahoma" panose="020B0604030504040204" pitchFamily="34" charset="0"/>
              <a:ea typeface="Tahoma" panose="020B0604030504040204" pitchFamily="34" charset="0"/>
              <a:cs typeface="Tahoma" panose="020B0604030504040204" pitchFamily="34" charset="0"/>
            </a:rPr>
            <a:t>Fournir et partager des informations</a:t>
          </a:r>
        </a:p>
      </dgm:t>
    </dgm:pt>
    <dgm:pt modelId="{6852C07F-6AA6-FD43-94CF-6FE7AFF229E2}" type="parTrans" cxnId="{BA6162F1-49D7-5B4B-B297-BC0061163E2B}">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5D6388E3-4A96-8043-82EA-57134C8773C9}" type="sibTrans" cxnId="{BA6162F1-49D7-5B4B-B297-BC0061163E2B}">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ECE7D6D4-3D95-3C46-BDD8-9CFA1870E678}">
      <dgm:prSet phldrT="[Text]" custT="1"/>
      <dgm:spPr>
        <a:solidFill>
          <a:srgbClr val="7AC360"/>
        </a:solidFill>
      </dgm:spPr>
      <dgm:t>
        <a:bodyPr/>
        <a:lstStyle/>
        <a:p>
          <a:r>
            <a:rPr lang="fr-FR" sz="2700" noProof="0" dirty="0">
              <a:latin typeface="Tahoma" panose="020B0604030504040204" pitchFamily="34" charset="0"/>
              <a:ea typeface="Tahoma" panose="020B0604030504040204" pitchFamily="34" charset="0"/>
              <a:cs typeface="Tahoma" panose="020B0604030504040204" pitchFamily="34" charset="0"/>
            </a:rPr>
            <a:t>Consolider les connaissances et encourager la volonté d’agir</a:t>
          </a:r>
        </a:p>
      </dgm:t>
    </dgm:pt>
    <dgm:pt modelId="{8BDE2CB8-E92E-9045-AA42-9D12B4C9641B}" type="parTrans" cxnId="{D78E8197-4C24-C347-9A88-93FBFB2C3042}">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413363D9-CF74-E24B-8176-E80A00333C07}" type="sibTrans" cxnId="{D78E8197-4C24-C347-9A88-93FBFB2C3042}">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484DF3C3-2776-5F48-9282-ADC3088C35B9}">
      <dgm:prSet phldrT="[Text]" custT="1"/>
      <dgm:spPr>
        <a:solidFill>
          <a:srgbClr val="7AC360"/>
        </a:solidFill>
      </dgm:spPr>
      <dgm:t>
        <a:bodyPr/>
        <a:lstStyle/>
        <a:p>
          <a:r>
            <a:rPr lang="fr-FR" sz="2600" noProof="0" dirty="0">
              <a:latin typeface="Tahoma" panose="020B0604030504040204" pitchFamily="34" charset="0"/>
              <a:ea typeface="Tahoma" panose="020B0604030504040204" pitchFamily="34" charset="0"/>
              <a:cs typeface="Tahoma" panose="020B0604030504040204" pitchFamily="34" charset="0"/>
            </a:rPr>
            <a:t>Reconnaître le leadership du décideur et renforcer l’action</a:t>
          </a:r>
        </a:p>
      </dgm:t>
    </dgm:pt>
    <dgm:pt modelId="{517B6714-D8BF-CB41-8A0B-66169916C395}" type="parTrans" cxnId="{D4E96060-D3E9-8147-B2A4-F72E1EBDDC28}">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FA3306BD-AC0D-A045-86CD-2B36F6F8C738}" type="sibTrans" cxnId="{D4E96060-D3E9-8147-B2A4-F72E1EBDDC28}">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63467697-61EC-224D-9447-BDA738B6A783}" type="pres">
      <dgm:prSet presAssocID="{F1E76B1C-5140-2140-8376-18168253C724}" presName="Name0" presStyleCnt="0">
        <dgm:presLayoutVars>
          <dgm:dir/>
          <dgm:animLvl val="lvl"/>
          <dgm:resizeHandles val="exact"/>
        </dgm:presLayoutVars>
      </dgm:prSet>
      <dgm:spPr/>
    </dgm:pt>
    <dgm:pt modelId="{F45CDD19-CDA8-8E4C-AADA-641BF0113DA5}" type="pres">
      <dgm:prSet presAssocID="{2F565084-D353-8045-BE95-3B2E1258D102}" presName="parTxOnly" presStyleLbl="node1" presStyleIdx="0" presStyleCnt="3" custLinFactNeighborX="-821" custLinFactNeighborY="-1454">
        <dgm:presLayoutVars>
          <dgm:chMax val="0"/>
          <dgm:chPref val="0"/>
          <dgm:bulletEnabled val="1"/>
        </dgm:presLayoutVars>
      </dgm:prSet>
      <dgm:spPr/>
    </dgm:pt>
    <dgm:pt modelId="{989E39B4-0F35-F546-BB89-8EE733C80160}" type="pres">
      <dgm:prSet presAssocID="{5D6388E3-4A96-8043-82EA-57134C8773C9}" presName="parTxOnlySpace" presStyleCnt="0"/>
      <dgm:spPr/>
    </dgm:pt>
    <dgm:pt modelId="{0D4E1F1D-F2BA-7742-8EC3-6C5B540ACA67}" type="pres">
      <dgm:prSet presAssocID="{ECE7D6D4-3D95-3C46-BDD8-9CFA1870E678}" presName="parTxOnly" presStyleLbl="node1" presStyleIdx="1" presStyleCnt="3">
        <dgm:presLayoutVars>
          <dgm:chMax val="0"/>
          <dgm:chPref val="0"/>
          <dgm:bulletEnabled val="1"/>
        </dgm:presLayoutVars>
      </dgm:prSet>
      <dgm:spPr/>
    </dgm:pt>
    <dgm:pt modelId="{5F0EE6F7-4AA0-4D45-97C9-2DB7F7A53F39}" type="pres">
      <dgm:prSet presAssocID="{413363D9-CF74-E24B-8176-E80A00333C07}" presName="parTxOnlySpace" presStyleCnt="0"/>
      <dgm:spPr/>
    </dgm:pt>
    <dgm:pt modelId="{32E820CF-36D4-1045-90A9-5257A8135F6D}" type="pres">
      <dgm:prSet presAssocID="{484DF3C3-2776-5F48-9282-ADC3088C35B9}" presName="parTxOnly" presStyleLbl="node1" presStyleIdx="2" presStyleCnt="3">
        <dgm:presLayoutVars>
          <dgm:chMax val="0"/>
          <dgm:chPref val="0"/>
          <dgm:bulletEnabled val="1"/>
        </dgm:presLayoutVars>
      </dgm:prSet>
      <dgm:spPr/>
    </dgm:pt>
  </dgm:ptLst>
  <dgm:cxnLst>
    <dgm:cxn modelId="{3428795C-C405-6045-8D6B-3BB82CA9C141}" type="presOf" srcId="{F1E76B1C-5140-2140-8376-18168253C724}" destId="{63467697-61EC-224D-9447-BDA738B6A783}" srcOrd="0" destOrd="0" presId="urn:microsoft.com/office/officeart/2005/8/layout/chevron1"/>
    <dgm:cxn modelId="{D4E96060-D3E9-8147-B2A4-F72E1EBDDC28}" srcId="{F1E76B1C-5140-2140-8376-18168253C724}" destId="{484DF3C3-2776-5F48-9282-ADC3088C35B9}" srcOrd="2" destOrd="0" parTransId="{517B6714-D8BF-CB41-8A0B-66169916C395}" sibTransId="{FA3306BD-AC0D-A045-86CD-2B36F6F8C738}"/>
    <dgm:cxn modelId="{73AAA588-F3D6-9745-972C-417B2106BA31}" type="presOf" srcId="{ECE7D6D4-3D95-3C46-BDD8-9CFA1870E678}" destId="{0D4E1F1D-F2BA-7742-8EC3-6C5B540ACA67}" srcOrd="0" destOrd="0" presId="urn:microsoft.com/office/officeart/2005/8/layout/chevron1"/>
    <dgm:cxn modelId="{D78E8197-4C24-C347-9A88-93FBFB2C3042}" srcId="{F1E76B1C-5140-2140-8376-18168253C724}" destId="{ECE7D6D4-3D95-3C46-BDD8-9CFA1870E678}" srcOrd="1" destOrd="0" parTransId="{8BDE2CB8-E92E-9045-AA42-9D12B4C9641B}" sibTransId="{413363D9-CF74-E24B-8176-E80A00333C07}"/>
    <dgm:cxn modelId="{3D07F2E9-84FC-2946-83FD-513AE005E33C}" type="presOf" srcId="{484DF3C3-2776-5F48-9282-ADC3088C35B9}" destId="{32E820CF-36D4-1045-90A9-5257A8135F6D}" srcOrd="0" destOrd="0" presId="urn:microsoft.com/office/officeart/2005/8/layout/chevron1"/>
    <dgm:cxn modelId="{C9F18BF0-4C78-014D-AC26-5269E64C7E76}" type="presOf" srcId="{2F565084-D353-8045-BE95-3B2E1258D102}" destId="{F45CDD19-CDA8-8E4C-AADA-641BF0113DA5}" srcOrd="0" destOrd="0" presId="urn:microsoft.com/office/officeart/2005/8/layout/chevron1"/>
    <dgm:cxn modelId="{BA6162F1-49D7-5B4B-B297-BC0061163E2B}" srcId="{F1E76B1C-5140-2140-8376-18168253C724}" destId="{2F565084-D353-8045-BE95-3B2E1258D102}" srcOrd="0" destOrd="0" parTransId="{6852C07F-6AA6-FD43-94CF-6FE7AFF229E2}" sibTransId="{5D6388E3-4A96-8043-82EA-57134C8773C9}"/>
    <dgm:cxn modelId="{1B590B17-E0B2-2241-9EA4-21A7484E0E4C}" type="presParOf" srcId="{63467697-61EC-224D-9447-BDA738B6A783}" destId="{F45CDD19-CDA8-8E4C-AADA-641BF0113DA5}" srcOrd="0" destOrd="0" presId="urn:microsoft.com/office/officeart/2005/8/layout/chevron1"/>
    <dgm:cxn modelId="{D83F9D2D-43ED-CC46-BED8-6019ECB9F013}" type="presParOf" srcId="{63467697-61EC-224D-9447-BDA738B6A783}" destId="{989E39B4-0F35-F546-BB89-8EE733C80160}" srcOrd="1" destOrd="0" presId="urn:microsoft.com/office/officeart/2005/8/layout/chevron1"/>
    <dgm:cxn modelId="{231D3F85-0809-CE49-AC7C-392F685CFC8F}" type="presParOf" srcId="{63467697-61EC-224D-9447-BDA738B6A783}" destId="{0D4E1F1D-F2BA-7742-8EC3-6C5B540ACA67}" srcOrd="2" destOrd="0" presId="urn:microsoft.com/office/officeart/2005/8/layout/chevron1"/>
    <dgm:cxn modelId="{1EFACB26-4CAC-F347-B22D-5F2087A912F3}" type="presParOf" srcId="{63467697-61EC-224D-9447-BDA738B6A783}" destId="{5F0EE6F7-4AA0-4D45-97C9-2DB7F7A53F39}" srcOrd="3" destOrd="0" presId="urn:microsoft.com/office/officeart/2005/8/layout/chevron1"/>
    <dgm:cxn modelId="{F6A78D24-5F8E-3A4F-9DF8-EFFB971B390A}" type="presParOf" srcId="{63467697-61EC-224D-9447-BDA738B6A783}" destId="{32E820CF-36D4-1045-90A9-5257A8135F6D}"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1E76B1C-5140-2140-8376-18168253C724}" type="doc">
      <dgm:prSet loTypeId="urn:microsoft.com/office/officeart/2005/8/layout/chevron1" loCatId="" qsTypeId="urn:microsoft.com/office/officeart/2005/8/quickstyle/simple1" qsCatId="simple" csTypeId="urn:microsoft.com/office/officeart/2005/8/colors/accent1_2" csCatId="accent1" phldr="1"/>
      <dgm:spPr/>
    </dgm:pt>
    <dgm:pt modelId="{2F565084-D353-8045-BE95-3B2E1258D102}">
      <dgm:prSet phldrT="[Text]"/>
      <dgm:spPr>
        <a:solidFill>
          <a:srgbClr val="7AC360"/>
        </a:solidFill>
      </dgm:spPr>
      <dgm:t>
        <a:bodyPr/>
        <a:lstStyle/>
        <a:p>
          <a:r>
            <a:rPr lang="fr-FR" noProof="0" dirty="0">
              <a:latin typeface="Tahoma" panose="020B0604030504040204" pitchFamily="34" charset="0"/>
              <a:ea typeface="Tahoma" panose="020B0604030504040204" pitchFamily="34" charset="0"/>
              <a:cs typeface="Tahoma" panose="020B0604030504040204" pitchFamily="34" charset="0"/>
            </a:rPr>
            <a:t>N’est pas informé(e)</a:t>
          </a:r>
        </a:p>
      </dgm:t>
    </dgm:pt>
    <dgm:pt modelId="{6852C07F-6AA6-FD43-94CF-6FE7AFF229E2}" type="parTrans" cxnId="{BA6162F1-49D7-5B4B-B297-BC0061163E2B}">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5D6388E3-4A96-8043-82EA-57134C8773C9}" type="sibTrans" cxnId="{BA6162F1-49D7-5B4B-B297-BC0061163E2B}">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ECE7D6D4-3D95-3C46-BDD8-9CFA1870E678}">
      <dgm:prSet phldrT="[Text]"/>
      <dgm:spPr>
        <a:solidFill>
          <a:srgbClr val="7AC360"/>
        </a:solidFill>
      </dgm:spPr>
      <dgm:t>
        <a:bodyPr/>
        <a:lstStyle/>
        <a:p>
          <a:r>
            <a:rPr lang="fr-FR" noProof="0" dirty="0">
              <a:latin typeface="Tahoma" panose="020B0604030504040204" pitchFamily="34" charset="0"/>
              <a:ea typeface="Tahoma" panose="020B0604030504040204" pitchFamily="34" charset="0"/>
              <a:cs typeface="Tahoma" panose="020B0604030504040204" pitchFamily="34" charset="0"/>
            </a:rPr>
            <a:t>A des connaissances sur le sujet</a:t>
          </a:r>
        </a:p>
      </dgm:t>
    </dgm:pt>
    <dgm:pt modelId="{8BDE2CB8-E92E-9045-AA42-9D12B4C9641B}" type="parTrans" cxnId="{D78E8197-4C24-C347-9A88-93FBFB2C3042}">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413363D9-CF74-E24B-8176-E80A00333C07}" type="sibTrans" cxnId="{D78E8197-4C24-C347-9A88-93FBFB2C3042}">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484DF3C3-2776-5F48-9282-ADC3088C35B9}">
      <dgm:prSet phldrT="[Text]"/>
      <dgm:spPr>
        <a:solidFill>
          <a:srgbClr val="7AC360"/>
        </a:solidFill>
      </dgm:spPr>
      <dgm:t>
        <a:bodyPr/>
        <a:lstStyle/>
        <a:p>
          <a:r>
            <a:rPr lang="fr-FR" noProof="0" dirty="0">
              <a:latin typeface="Tahoma" panose="020B0604030504040204" pitchFamily="34" charset="0"/>
              <a:ea typeface="Tahoma" panose="020B0604030504040204" pitchFamily="34" charset="0"/>
              <a:cs typeface="Tahoma" panose="020B0604030504040204" pitchFamily="34" charset="0"/>
            </a:rPr>
            <a:t>Soutient la cause activement</a:t>
          </a:r>
        </a:p>
      </dgm:t>
    </dgm:pt>
    <dgm:pt modelId="{517B6714-D8BF-CB41-8A0B-66169916C395}" type="parTrans" cxnId="{D4E96060-D3E9-8147-B2A4-F72E1EBDDC28}">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FA3306BD-AC0D-A045-86CD-2B36F6F8C738}" type="sibTrans" cxnId="{D4E96060-D3E9-8147-B2A4-F72E1EBDDC28}">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63467697-61EC-224D-9447-BDA738B6A783}" type="pres">
      <dgm:prSet presAssocID="{F1E76B1C-5140-2140-8376-18168253C724}" presName="Name0" presStyleCnt="0">
        <dgm:presLayoutVars>
          <dgm:dir/>
          <dgm:animLvl val="lvl"/>
          <dgm:resizeHandles val="exact"/>
        </dgm:presLayoutVars>
      </dgm:prSet>
      <dgm:spPr/>
    </dgm:pt>
    <dgm:pt modelId="{F45CDD19-CDA8-8E4C-AADA-641BF0113DA5}" type="pres">
      <dgm:prSet presAssocID="{2F565084-D353-8045-BE95-3B2E1258D102}" presName="parTxOnly" presStyleLbl="node1" presStyleIdx="0" presStyleCnt="3" custLinFactNeighborX="-5334">
        <dgm:presLayoutVars>
          <dgm:chMax val="0"/>
          <dgm:chPref val="0"/>
          <dgm:bulletEnabled val="1"/>
        </dgm:presLayoutVars>
      </dgm:prSet>
      <dgm:spPr/>
    </dgm:pt>
    <dgm:pt modelId="{989E39B4-0F35-F546-BB89-8EE733C80160}" type="pres">
      <dgm:prSet presAssocID="{5D6388E3-4A96-8043-82EA-57134C8773C9}" presName="parTxOnlySpace" presStyleCnt="0"/>
      <dgm:spPr/>
    </dgm:pt>
    <dgm:pt modelId="{0D4E1F1D-F2BA-7742-8EC3-6C5B540ACA67}" type="pres">
      <dgm:prSet presAssocID="{ECE7D6D4-3D95-3C46-BDD8-9CFA1870E678}" presName="parTxOnly" presStyleLbl="node1" presStyleIdx="1" presStyleCnt="3">
        <dgm:presLayoutVars>
          <dgm:chMax val="0"/>
          <dgm:chPref val="0"/>
          <dgm:bulletEnabled val="1"/>
        </dgm:presLayoutVars>
      </dgm:prSet>
      <dgm:spPr/>
    </dgm:pt>
    <dgm:pt modelId="{5F0EE6F7-4AA0-4D45-97C9-2DB7F7A53F39}" type="pres">
      <dgm:prSet presAssocID="{413363D9-CF74-E24B-8176-E80A00333C07}" presName="parTxOnlySpace" presStyleCnt="0"/>
      <dgm:spPr/>
    </dgm:pt>
    <dgm:pt modelId="{32E820CF-36D4-1045-90A9-5257A8135F6D}" type="pres">
      <dgm:prSet presAssocID="{484DF3C3-2776-5F48-9282-ADC3088C35B9}" presName="parTxOnly" presStyleLbl="node1" presStyleIdx="2" presStyleCnt="3">
        <dgm:presLayoutVars>
          <dgm:chMax val="0"/>
          <dgm:chPref val="0"/>
          <dgm:bulletEnabled val="1"/>
        </dgm:presLayoutVars>
      </dgm:prSet>
      <dgm:spPr/>
    </dgm:pt>
  </dgm:ptLst>
  <dgm:cxnLst>
    <dgm:cxn modelId="{3428795C-C405-6045-8D6B-3BB82CA9C141}" type="presOf" srcId="{F1E76B1C-5140-2140-8376-18168253C724}" destId="{63467697-61EC-224D-9447-BDA738B6A783}" srcOrd="0" destOrd="0" presId="urn:microsoft.com/office/officeart/2005/8/layout/chevron1"/>
    <dgm:cxn modelId="{D4E96060-D3E9-8147-B2A4-F72E1EBDDC28}" srcId="{F1E76B1C-5140-2140-8376-18168253C724}" destId="{484DF3C3-2776-5F48-9282-ADC3088C35B9}" srcOrd="2" destOrd="0" parTransId="{517B6714-D8BF-CB41-8A0B-66169916C395}" sibTransId="{FA3306BD-AC0D-A045-86CD-2B36F6F8C738}"/>
    <dgm:cxn modelId="{73AAA588-F3D6-9745-972C-417B2106BA31}" type="presOf" srcId="{ECE7D6D4-3D95-3C46-BDD8-9CFA1870E678}" destId="{0D4E1F1D-F2BA-7742-8EC3-6C5B540ACA67}" srcOrd="0" destOrd="0" presId="urn:microsoft.com/office/officeart/2005/8/layout/chevron1"/>
    <dgm:cxn modelId="{D78E8197-4C24-C347-9A88-93FBFB2C3042}" srcId="{F1E76B1C-5140-2140-8376-18168253C724}" destId="{ECE7D6D4-3D95-3C46-BDD8-9CFA1870E678}" srcOrd="1" destOrd="0" parTransId="{8BDE2CB8-E92E-9045-AA42-9D12B4C9641B}" sibTransId="{413363D9-CF74-E24B-8176-E80A00333C07}"/>
    <dgm:cxn modelId="{3D07F2E9-84FC-2946-83FD-513AE005E33C}" type="presOf" srcId="{484DF3C3-2776-5F48-9282-ADC3088C35B9}" destId="{32E820CF-36D4-1045-90A9-5257A8135F6D}" srcOrd="0" destOrd="0" presId="urn:microsoft.com/office/officeart/2005/8/layout/chevron1"/>
    <dgm:cxn modelId="{C9F18BF0-4C78-014D-AC26-5269E64C7E76}" type="presOf" srcId="{2F565084-D353-8045-BE95-3B2E1258D102}" destId="{F45CDD19-CDA8-8E4C-AADA-641BF0113DA5}" srcOrd="0" destOrd="0" presId="urn:microsoft.com/office/officeart/2005/8/layout/chevron1"/>
    <dgm:cxn modelId="{BA6162F1-49D7-5B4B-B297-BC0061163E2B}" srcId="{F1E76B1C-5140-2140-8376-18168253C724}" destId="{2F565084-D353-8045-BE95-3B2E1258D102}" srcOrd="0" destOrd="0" parTransId="{6852C07F-6AA6-FD43-94CF-6FE7AFF229E2}" sibTransId="{5D6388E3-4A96-8043-82EA-57134C8773C9}"/>
    <dgm:cxn modelId="{1B590B17-E0B2-2241-9EA4-21A7484E0E4C}" type="presParOf" srcId="{63467697-61EC-224D-9447-BDA738B6A783}" destId="{F45CDD19-CDA8-8E4C-AADA-641BF0113DA5}" srcOrd="0" destOrd="0" presId="urn:microsoft.com/office/officeart/2005/8/layout/chevron1"/>
    <dgm:cxn modelId="{D83F9D2D-43ED-CC46-BED8-6019ECB9F013}" type="presParOf" srcId="{63467697-61EC-224D-9447-BDA738B6A783}" destId="{989E39B4-0F35-F546-BB89-8EE733C80160}" srcOrd="1" destOrd="0" presId="urn:microsoft.com/office/officeart/2005/8/layout/chevron1"/>
    <dgm:cxn modelId="{231D3F85-0809-CE49-AC7C-392F685CFC8F}" type="presParOf" srcId="{63467697-61EC-224D-9447-BDA738B6A783}" destId="{0D4E1F1D-F2BA-7742-8EC3-6C5B540ACA67}" srcOrd="2" destOrd="0" presId="urn:microsoft.com/office/officeart/2005/8/layout/chevron1"/>
    <dgm:cxn modelId="{1EFACB26-4CAC-F347-B22D-5F2087A912F3}" type="presParOf" srcId="{63467697-61EC-224D-9447-BDA738B6A783}" destId="{5F0EE6F7-4AA0-4D45-97C9-2DB7F7A53F39}" srcOrd="3" destOrd="0" presId="urn:microsoft.com/office/officeart/2005/8/layout/chevron1"/>
    <dgm:cxn modelId="{F6A78D24-5F8E-3A4F-9DF8-EFFB971B390A}" type="presParOf" srcId="{63467697-61EC-224D-9447-BDA738B6A783}" destId="{32E820CF-36D4-1045-90A9-5257A8135F6D}" srcOrd="4" destOrd="0" presId="urn:microsoft.com/office/officeart/2005/8/layout/chevron1"/>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CF569AC-315F-4256-ADAD-1872CCBA8A89}"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US"/>
        </a:p>
      </dgm:t>
    </dgm:pt>
    <dgm:pt modelId="{F2EF1BC0-C4EB-4648-8F91-9C70B8271A12}">
      <dgm:prSet phldrT="[Text]"/>
      <dgm:spPr>
        <a:solidFill>
          <a:srgbClr val="F6B5D1"/>
        </a:solidFill>
      </dgm:spPr>
      <dgm:t>
        <a:bodyPr/>
        <a:lstStyle/>
        <a:p>
          <a:r>
            <a:rPr lang="fr-FR" altLang="en-US" b="1" noProof="0" dirty="0">
              <a:solidFill>
                <a:schemeClr val="tx1"/>
              </a:solidFill>
              <a:latin typeface="Tahoma" panose="020B0604030504040204" pitchFamily="34" charset="0"/>
              <a:ea typeface="Tahoma" panose="020B0604030504040204" pitchFamily="34" charset="0"/>
              <a:cs typeface="Tahoma" panose="020B0604030504040204" pitchFamily="34" charset="0"/>
            </a:rPr>
            <a:t>Avant la réunion</a:t>
          </a:r>
          <a:endParaRPr lang="fr-FR" noProof="0" dirty="0">
            <a:latin typeface="Tahoma" panose="020B0604030504040204" pitchFamily="34" charset="0"/>
            <a:ea typeface="Tahoma" panose="020B0604030504040204" pitchFamily="34" charset="0"/>
            <a:cs typeface="Tahoma" panose="020B0604030504040204" pitchFamily="34" charset="0"/>
          </a:endParaRPr>
        </a:p>
      </dgm:t>
    </dgm:pt>
    <dgm:pt modelId="{4B2A0CF0-5838-4229-8AEB-9E720C9B5A0B}" type="parTrans" cxnId="{2BF7354C-0F00-43A1-B236-7CAC62F2C8B0}">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FA874754-4D14-49F1-89FC-F4DB761AA32B}" type="sibTrans" cxnId="{2BF7354C-0F00-43A1-B236-7CAC62F2C8B0}">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1E2A179B-D813-4C78-8968-9897BB90AE6D}">
      <dgm:prSet phldrT="[Text]"/>
      <dgm:spPr/>
      <dgm:t>
        <a:bodyPr/>
        <a:lstStyle/>
        <a:p>
          <a:pPr>
            <a:buFont typeface="Arial" panose="020B0604020202020204" pitchFamily="34" charset="0"/>
            <a:buChar char="•"/>
          </a:pPr>
          <a:r>
            <a:rPr lang="fr-FR" altLang="en-US" noProof="0" dirty="0">
              <a:solidFill>
                <a:schemeClr val="tx1"/>
              </a:solidFill>
              <a:latin typeface="Tahoma" panose="020B0604030504040204" pitchFamily="34" charset="0"/>
              <a:ea typeface="Tahoma" panose="020B0604030504040204" pitchFamily="34" charset="0"/>
              <a:cs typeface="Tahoma" panose="020B0604030504040204" pitchFamily="34" charset="0"/>
            </a:rPr>
            <a:t>Entrainez-vous via un jeu de rôle</a:t>
          </a:r>
          <a:endParaRPr lang="fr-FR" noProof="0" dirty="0">
            <a:latin typeface="Tahoma" panose="020B0604030504040204" pitchFamily="34" charset="0"/>
            <a:ea typeface="Tahoma" panose="020B0604030504040204" pitchFamily="34" charset="0"/>
            <a:cs typeface="Tahoma" panose="020B0604030504040204" pitchFamily="34" charset="0"/>
          </a:endParaRPr>
        </a:p>
      </dgm:t>
    </dgm:pt>
    <dgm:pt modelId="{78C75E28-3547-4C97-8034-1370E24F5B5D}" type="parTrans" cxnId="{CADDC466-17BF-44C1-B087-F7D751EDDD6B}">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703CE1C3-AB98-4AC5-AD8C-7371CB1B7D2E}" type="sibTrans" cxnId="{CADDC466-17BF-44C1-B087-F7D751EDDD6B}">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82C0CA74-5394-4F50-8137-6EF142DEE81A}">
      <dgm:prSet phldrT="[Text]"/>
      <dgm:spPr>
        <a:solidFill>
          <a:srgbClr val="F6B5D1"/>
        </a:solidFill>
      </dgm:spPr>
      <dgm:t>
        <a:bodyPr/>
        <a:lstStyle/>
        <a:p>
          <a:r>
            <a:rPr lang="fr-FR" altLang="en-US" b="1" noProof="0" dirty="0">
              <a:solidFill>
                <a:schemeClr val="tx1"/>
              </a:solidFill>
              <a:latin typeface="Tahoma" panose="020B0604030504040204" pitchFamily="34" charset="0"/>
              <a:ea typeface="Tahoma" panose="020B0604030504040204" pitchFamily="34" charset="0"/>
              <a:cs typeface="Tahoma" panose="020B0604030504040204" pitchFamily="34" charset="0"/>
            </a:rPr>
            <a:t>Pendant la réunion</a:t>
          </a:r>
          <a:endParaRPr lang="fr-FR" noProof="0" dirty="0">
            <a:latin typeface="Tahoma" panose="020B0604030504040204" pitchFamily="34" charset="0"/>
            <a:ea typeface="Tahoma" panose="020B0604030504040204" pitchFamily="34" charset="0"/>
            <a:cs typeface="Tahoma" panose="020B0604030504040204" pitchFamily="34" charset="0"/>
          </a:endParaRPr>
        </a:p>
      </dgm:t>
    </dgm:pt>
    <dgm:pt modelId="{A5F6A3D9-C061-4156-B89A-68AB5116F72D}" type="parTrans" cxnId="{E448B838-C884-4BB3-A989-E35A892876C2}">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FCC7D213-BD7B-42A0-9174-CC4F02324BA0}" type="sibTrans" cxnId="{E448B838-C884-4BB3-A989-E35A892876C2}">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4854D3E2-9340-4E39-A6B0-0BC2B8C76039}">
      <dgm:prSet phldrT="[Text]"/>
      <dgm:spPr/>
      <dgm:t>
        <a:bodyPr/>
        <a:lstStyle/>
        <a:p>
          <a:pPr>
            <a:buFont typeface="Arial" panose="020B0604020202020204" pitchFamily="34" charset="0"/>
            <a:buChar char="•"/>
          </a:pPr>
          <a:r>
            <a:rPr lang="fr-FR" altLang="en-US" noProof="0" dirty="0">
              <a:solidFill>
                <a:schemeClr val="tx1"/>
              </a:solidFill>
              <a:latin typeface="Tahoma" panose="020B0604030504040204" pitchFamily="34" charset="0"/>
              <a:ea typeface="Tahoma" panose="020B0604030504040204" pitchFamily="34" charset="0"/>
              <a:cs typeface="Tahoma" panose="020B0604030504040204" pitchFamily="34" charset="0"/>
            </a:rPr>
            <a:t>Commencez en énonçant l'importance de votre sujet</a:t>
          </a:r>
          <a:endParaRPr lang="fr-FR" noProof="0" dirty="0">
            <a:latin typeface="Tahoma" panose="020B0604030504040204" pitchFamily="34" charset="0"/>
            <a:ea typeface="Tahoma" panose="020B0604030504040204" pitchFamily="34" charset="0"/>
            <a:cs typeface="Tahoma" panose="020B0604030504040204" pitchFamily="34" charset="0"/>
          </a:endParaRPr>
        </a:p>
      </dgm:t>
    </dgm:pt>
    <dgm:pt modelId="{0981ECAF-CE9E-454E-B478-8EDF94AC07C7}" type="parTrans" cxnId="{8B4ED172-4D3C-49AB-AD5B-84F01FF73AC1}">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2A29DF06-8364-4B5A-8C35-099EA30D0207}" type="sibTrans" cxnId="{8B4ED172-4D3C-49AB-AD5B-84F01FF73AC1}">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E9DF3483-5617-4DBD-8A72-E7010A16F376}">
      <dgm:prSet phldrT="[Text]"/>
      <dgm:spPr>
        <a:solidFill>
          <a:srgbClr val="F6B5D1"/>
        </a:solidFill>
      </dgm:spPr>
      <dgm:t>
        <a:bodyPr/>
        <a:lstStyle/>
        <a:p>
          <a:r>
            <a:rPr lang="fr-FR" b="1" noProof="0" dirty="0">
              <a:solidFill>
                <a:schemeClr val="tx1"/>
              </a:solidFill>
              <a:latin typeface="Tahoma" panose="020B0604030504040204" pitchFamily="34" charset="0"/>
              <a:ea typeface="Tahoma" panose="020B0604030504040204" pitchFamily="34" charset="0"/>
              <a:cs typeface="Tahoma" panose="020B0604030504040204" pitchFamily="34" charset="0"/>
            </a:rPr>
            <a:t>Après la réunion</a:t>
          </a:r>
        </a:p>
      </dgm:t>
    </dgm:pt>
    <dgm:pt modelId="{B8148808-A72D-4918-9630-D53EFED9281C}" type="parTrans" cxnId="{9C45F10F-1B4F-46C4-9EB7-C3E651D3C7FF}">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3ADF75B9-20C6-495B-9C26-F0F6840C07EC}" type="sibTrans" cxnId="{9C45F10F-1B4F-46C4-9EB7-C3E651D3C7FF}">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57088ABE-BC37-4445-8F13-9C331736F2A8}">
      <dgm:prSet phldrT="[Text]"/>
      <dgm:spPr/>
      <dgm:t>
        <a:bodyPr/>
        <a:lstStyle/>
        <a:p>
          <a:pPr>
            <a:buFont typeface="Arial" panose="020B0604020202020204" pitchFamily="34" charset="0"/>
            <a:buChar char="•"/>
          </a:pPr>
          <a:r>
            <a:rPr lang="fr-FR" altLang="en-US" noProof="0" dirty="0">
              <a:solidFill>
                <a:schemeClr val="tx1"/>
              </a:solidFill>
              <a:latin typeface="Tahoma" panose="020B0604030504040204" pitchFamily="34" charset="0"/>
              <a:ea typeface="Tahoma" panose="020B0604030504040204" pitchFamily="34" charset="0"/>
              <a:cs typeface="Tahoma" panose="020B0604030504040204" pitchFamily="34" charset="0"/>
            </a:rPr>
            <a:t>Prévoyez de donner suite à la réunion</a:t>
          </a:r>
          <a:endParaRPr lang="fr-FR" noProof="0" dirty="0">
            <a:latin typeface="Tahoma" panose="020B0604030504040204" pitchFamily="34" charset="0"/>
            <a:ea typeface="Tahoma" panose="020B0604030504040204" pitchFamily="34" charset="0"/>
            <a:cs typeface="Tahoma" panose="020B0604030504040204" pitchFamily="34" charset="0"/>
          </a:endParaRPr>
        </a:p>
      </dgm:t>
    </dgm:pt>
    <dgm:pt modelId="{75DE408F-2925-41BB-A6C2-296F8F414418}" type="parTrans" cxnId="{64E99AE6-1581-4452-941E-C0B1827C359D}">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330CA31D-E5CE-41DC-9839-2D0DC636813A}" type="sibTrans" cxnId="{64E99AE6-1581-4452-941E-C0B1827C359D}">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D95E3FB4-CF8B-4E8E-BCD9-7FF990200B1E}">
      <dgm:prSet/>
      <dgm:spPr/>
      <dgm:t>
        <a:bodyPr/>
        <a:lstStyle/>
        <a:p>
          <a:pPr>
            <a:buFont typeface="Arial" panose="020B0604020202020204" pitchFamily="34" charset="0"/>
            <a:buChar char="•"/>
          </a:pPr>
          <a:r>
            <a:rPr lang="fr-FR" altLang="en-US" noProof="0" dirty="0">
              <a:solidFill>
                <a:schemeClr val="tx1"/>
              </a:solidFill>
              <a:latin typeface="Tahoma" panose="020B0604030504040204" pitchFamily="34" charset="0"/>
              <a:ea typeface="Tahoma" panose="020B0604030504040204" pitchFamily="34" charset="0"/>
              <a:cs typeface="Tahoma" panose="020B0604030504040204" pitchFamily="34" charset="0"/>
            </a:rPr>
            <a:t>Préparez-vous aux questions et difficultés potentielles</a:t>
          </a:r>
        </a:p>
      </dgm:t>
    </dgm:pt>
    <dgm:pt modelId="{85D6F047-8601-4E6D-A311-595342096C18}" type="parTrans" cxnId="{AEF2C4C6-B2EB-49D1-A9D1-A96625026E2E}">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D78161F3-0B67-4E84-A1CA-5A917AF9C09E}" type="sibTrans" cxnId="{AEF2C4C6-B2EB-49D1-A9D1-A96625026E2E}">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305DE89C-D743-4CCA-959F-CB71E1680F05}">
      <dgm:prSet/>
      <dgm:spPr/>
      <dgm:t>
        <a:bodyPr/>
        <a:lstStyle/>
        <a:p>
          <a:r>
            <a:rPr lang="fr-FR" altLang="en-US" noProof="0" dirty="0">
              <a:solidFill>
                <a:schemeClr val="tx1"/>
              </a:solidFill>
              <a:latin typeface="Tahoma" panose="020B0604030504040204" pitchFamily="34" charset="0"/>
              <a:ea typeface="Tahoma" panose="020B0604030504040204" pitchFamily="34" charset="0"/>
              <a:cs typeface="Tahoma" panose="020B0604030504040204" pitchFamily="34" charset="0"/>
            </a:rPr>
            <a:t>Engager le décideur dans une conversation</a:t>
          </a:r>
        </a:p>
      </dgm:t>
    </dgm:pt>
    <dgm:pt modelId="{BC06C1D4-750A-4C29-AE1C-CB453B07750F}" type="parTrans" cxnId="{5E55A073-407C-4835-A6B0-A3684FEA5FBD}">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8358CE94-6F6B-4B2C-99AB-CDD0076D12E9}" type="sibTrans" cxnId="{5E55A073-407C-4835-A6B0-A3684FEA5FBD}">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AFF9D0EA-14E1-40EB-9C6B-19793012BDF8}">
      <dgm:prSet/>
      <dgm:spPr/>
      <dgm:t>
        <a:bodyPr/>
        <a:lstStyle/>
        <a:p>
          <a:r>
            <a:rPr lang="fr-FR" altLang="en-US" noProof="0" dirty="0">
              <a:solidFill>
                <a:schemeClr val="tx1"/>
              </a:solidFill>
              <a:latin typeface="Tahoma" panose="020B0604030504040204" pitchFamily="34" charset="0"/>
              <a:ea typeface="Tahoma" panose="020B0604030504040204" pitchFamily="34" charset="0"/>
              <a:cs typeface="Tahoma" panose="020B0604030504040204" pitchFamily="34" charset="0"/>
            </a:rPr>
            <a:t>Énoncez votre requête clairement et brièvement. Attendez qu’il/elle réponde.</a:t>
          </a:r>
        </a:p>
      </dgm:t>
    </dgm:pt>
    <dgm:pt modelId="{7EA0153F-B357-40F0-8CC4-9DB443FA6279}" type="parTrans" cxnId="{D4FE3A7E-276D-450B-92F9-CB6AC47FC15A}">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8CFA3E4E-B940-44E3-B4C4-BE13138D8E39}" type="sibTrans" cxnId="{D4FE3A7E-276D-450B-92F9-CB6AC47FC15A}">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B7AF228F-88BC-4E02-B4A6-9BE120300DF0}">
      <dgm:prSet/>
      <dgm:spPr/>
      <dgm:t>
        <a:bodyPr/>
        <a:lstStyle/>
        <a:p>
          <a:r>
            <a:rPr lang="fr-FR" altLang="en-US" noProof="0" dirty="0">
              <a:solidFill>
                <a:schemeClr val="tx1"/>
              </a:solidFill>
              <a:latin typeface="Tahoma" panose="020B0604030504040204" pitchFamily="34" charset="0"/>
              <a:ea typeface="Tahoma" panose="020B0604030504040204" pitchFamily="34" charset="0"/>
              <a:cs typeface="Tahoma" panose="020B0604030504040204" pitchFamily="34" charset="0"/>
            </a:rPr>
            <a:t>Revoyez la stratégie au besoin</a:t>
          </a:r>
        </a:p>
      </dgm:t>
    </dgm:pt>
    <dgm:pt modelId="{B5D33B0F-77C0-4A74-94B1-C0DDF8EBFD1E}" type="parTrans" cxnId="{687A9655-98DB-4179-8A36-FA45B1FC944E}">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F0BEC9B4-5A81-4DA3-9840-41E5060BEB00}" type="sibTrans" cxnId="{687A9655-98DB-4179-8A36-FA45B1FC944E}">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A5B4E2EF-0632-4287-A570-6366553BAAFB}" type="pres">
      <dgm:prSet presAssocID="{9CF569AC-315F-4256-ADAD-1872CCBA8A89}" presName="Name0" presStyleCnt="0">
        <dgm:presLayoutVars>
          <dgm:chMax val="5"/>
          <dgm:chPref val="5"/>
          <dgm:dir/>
          <dgm:animLvl val="lvl"/>
        </dgm:presLayoutVars>
      </dgm:prSet>
      <dgm:spPr/>
    </dgm:pt>
    <dgm:pt modelId="{39C9A24C-39A5-4D18-86A8-9EFC1259DBF1}" type="pres">
      <dgm:prSet presAssocID="{F2EF1BC0-C4EB-4648-8F91-9C70B8271A12}" presName="parentText1" presStyleLbl="node1" presStyleIdx="0" presStyleCnt="3">
        <dgm:presLayoutVars>
          <dgm:chMax/>
          <dgm:chPref val="3"/>
          <dgm:bulletEnabled val="1"/>
        </dgm:presLayoutVars>
      </dgm:prSet>
      <dgm:spPr/>
    </dgm:pt>
    <dgm:pt modelId="{DAE05F7F-1848-4C90-B9D5-BBA4F5B7189E}" type="pres">
      <dgm:prSet presAssocID="{F2EF1BC0-C4EB-4648-8F91-9C70B8271A12}" presName="childText1" presStyleLbl="solidAlignAcc1" presStyleIdx="0" presStyleCnt="3">
        <dgm:presLayoutVars>
          <dgm:chMax val="0"/>
          <dgm:chPref val="0"/>
          <dgm:bulletEnabled val="1"/>
        </dgm:presLayoutVars>
      </dgm:prSet>
      <dgm:spPr/>
    </dgm:pt>
    <dgm:pt modelId="{0D1C32C1-15F0-4A7A-B75E-82977701D4A4}" type="pres">
      <dgm:prSet presAssocID="{82C0CA74-5394-4F50-8137-6EF142DEE81A}" presName="parentText2" presStyleLbl="node1" presStyleIdx="1" presStyleCnt="3" custLinFactNeighborX="0">
        <dgm:presLayoutVars>
          <dgm:chMax/>
          <dgm:chPref val="3"/>
          <dgm:bulletEnabled val="1"/>
        </dgm:presLayoutVars>
      </dgm:prSet>
      <dgm:spPr/>
    </dgm:pt>
    <dgm:pt modelId="{3BD2B491-D89B-4F93-A162-8CB2D322F6E4}" type="pres">
      <dgm:prSet presAssocID="{82C0CA74-5394-4F50-8137-6EF142DEE81A}" presName="childText2" presStyleLbl="solidAlignAcc1" presStyleIdx="1" presStyleCnt="3">
        <dgm:presLayoutVars>
          <dgm:chMax val="0"/>
          <dgm:chPref val="0"/>
          <dgm:bulletEnabled val="1"/>
        </dgm:presLayoutVars>
      </dgm:prSet>
      <dgm:spPr/>
    </dgm:pt>
    <dgm:pt modelId="{F4151C28-6E2E-4734-9BFE-DD663413DD25}" type="pres">
      <dgm:prSet presAssocID="{E9DF3483-5617-4DBD-8A72-E7010A16F376}" presName="parentText3" presStyleLbl="node1" presStyleIdx="2" presStyleCnt="3">
        <dgm:presLayoutVars>
          <dgm:chMax/>
          <dgm:chPref val="3"/>
          <dgm:bulletEnabled val="1"/>
        </dgm:presLayoutVars>
      </dgm:prSet>
      <dgm:spPr/>
    </dgm:pt>
    <dgm:pt modelId="{5368A287-4F71-4A43-ACE8-574E4A6D366E}" type="pres">
      <dgm:prSet presAssocID="{E9DF3483-5617-4DBD-8A72-E7010A16F376}" presName="childText3" presStyleLbl="solidAlignAcc1" presStyleIdx="2" presStyleCnt="3">
        <dgm:presLayoutVars>
          <dgm:chMax val="0"/>
          <dgm:chPref val="0"/>
          <dgm:bulletEnabled val="1"/>
        </dgm:presLayoutVars>
      </dgm:prSet>
      <dgm:spPr/>
    </dgm:pt>
  </dgm:ptLst>
  <dgm:cxnLst>
    <dgm:cxn modelId="{9C45F10F-1B4F-46C4-9EB7-C3E651D3C7FF}" srcId="{9CF569AC-315F-4256-ADAD-1872CCBA8A89}" destId="{E9DF3483-5617-4DBD-8A72-E7010A16F376}" srcOrd="2" destOrd="0" parTransId="{B8148808-A72D-4918-9630-D53EFED9281C}" sibTransId="{3ADF75B9-20C6-495B-9C26-F0F6840C07EC}"/>
    <dgm:cxn modelId="{E8C9D21D-66C2-4855-9D1F-00F4B082C46D}" type="presOf" srcId="{4854D3E2-9340-4E39-A6B0-0BC2B8C76039}" destId="{3BD2B491-D89B-4F93-A162-8CB2D322F6E4}" srcOrd="0" destOrd="0" presId="urn:microsoft.com/office/officeart/2009/3/layout/IncreasingArrowsProcess"/>
    <dgm:cxn modelId="{B280EB23-241C-4ECB-B564-F59FE1A8020B}" type="presOf" srcId="{305DE89C-D743-4CCA-959F-CB71E1680F05}" destId="{3BD2B491-D89B-4F93-A162-8CB2D322F6E4}" srcOrd="0" destOrd="1" presId="urn:microsoft.com/office/officeart/2009/3/layout/IncreasingArrowsProcess"/>
    <dgm:cxn modelId="{E448B838-C884-4BB3-A989-E35A892876C2}" srcId="{9CF569AC-315F-4256-ADAD-1872CCBA8A89}" destId="{82C0CA74-5394-4F50-8137-6EF142DEE81A}" srcOrd="1" destOrd="0" parTransId="{A5F6A3D9-C061-4156-B89A-68AB5116F72D}" sibTransId="{FCC7D213-BD7B-42A0-9174-CC4F02324BA0}"/>
    <dgm:cxn modelId="{B5CEB240-EBFD-4E22-A66A-747133133902}" type="presOf" srcId="{57088ABE-BC37-4445-8F13-9C331736F2A8}" destId="{5368A287-4F71-4A43-ACE8-574E4A6D366E}" srcOrd="0" destOrd="0" presId="urn:microsoft.com/office/officeart/2009/3/layout/IncreasingArrowsProcess"/>
    <dgm:cxn modelId="{4D1B1361-3B79-49E3-B73D-9404A11C8632}" type="presOf" srcId="{1E2A179B-D813-4C78-8968-9897BB90AE6D}" destId="{DAE05F7F-1848-4C90-B9D5-BBA4F5B7189E}" srcOrd="0" destOrd="0" presId="urn:microsoft.com/office/officeart/2009/3/layout/IncreasingArrowsProcess"/>
    <dgm:cxn modelId="{CADDC466-17BF-44C1-B087-F7D751EDDD6B}" srcId="{F2EF1BC0-C4EB-4648-8F91-9C70B8271A12}" destId="{1E2A179B-D813-4C78-8968-9897BB90AE6D}" srcOrd="0" destOrd="0" parTransId="{78C75E28-3547-4C97-8034-1370E24F5B5D}" sibTransId="{703CE1C3-AB98-4AC5-AD8C-7371CB1B7D2E}"/>
    <dgm:cxn modelId="{2BF7354C-0F00-43A1-B236-7CAC62F2C8B0}" srcId="{9CF569AC-315F-4256-ADAD-1872CCBA8A89}" destId="{F2EF1BC0-C4EB-4648-8F91-9C70B8271A12}" srcOrd="0" destOrd="0" parTransId="{4B2A0CF0-5838-4229-8AEB-9E720C9B5A0B}" sibTransId="{FA874754-4D14-49F1-89FC-F4DB761AA32B}"/>
    <dgm:cxn modelId="{8B4ED172-4D3C-49AB-AD5B-84F01FF73AC1}" srcId="{82C0CA74-5394-4F50-8137-6EF142DEE81A}" destId="{4854D3E2-9340-4E39-A6B0-0BC2B8C76039}" srcOrd="0" destOrd="0" parTransId="{0981ECAF-CE9E-454E-B478-8EDF94AC07C7}" sibTransId="{2A29DF06-8364-4B5A-8C35-099EA30D0207}"/>
    <dgm:cxn modelId="{5E55A073-407C-4835-A6B0-A3684FEA5FBD}" srcId="{82C0CA74-5394-4F50-8137-6EF142DEE81A}" destId="{305DE89C-D743-4CCA-959F-CB71E1680F05}" srcOrd="1" destOrd="0" parTransId="{BC06C1D4-750A-4C29-AE1C-CB453B07750F}" sibTransId="{8358CE94-6F6B-4B2C-99AB-CDD0076D12E9}"/>
    <dgm:cxn modelId="{687A9655-98DB-4179-8A36-FA45B1FC944E}" srcId="{E9DF3483-5617-4DBD-8A72-E7010A16F376}" destId="{B7AF228F-88BC-4E02-B4A6-9BE120300DF0}" srcOrd="1" destOrd="0" parTransId="{B5D33B0F-77C0-4A74-94B1-C0DDF8EBFD1E}" sibTransId="{F0BEC9B4-5A81-4DA3-9840-41E5060BEB00}"/>
    <dgm:cxn modelId="{A45F8778-D99E-4BA5-A5E6-059F8C449465}" type="presOf" srcId="{D95E3FB4-CF8B-4E8E-BCD9-7FF990200B1E}" destId="{DAE05F7F-1848-4C90-B9D5-BBA4F5B7189E}" srcOrd="0" destOrd="1" presId="urn:microsoft.com/office/officeart/2009/3/layout/IncreasingArrowsProcess"/>
    <dgm:cxn modelId="{3CF78B79-8D58-4D54-B842-5B3EFFD2EA81}" type="presOf" srcId="{82C0CA74-5394-4F50-8137-6EF142DEE81A}" destId="{0D1C32C1-15F0-4A7A-B75E-82977701D4A4}" srcOrd="0" destOrd="0" presId="urn:microsoft.com/office/officeart/2009/3/layout/IncreasingArrowsProcess"/>
    <dgm:cxn modelId="{3E870E7E-8640-48FB-BA2A-669C306D6454}" type="presOf" srcId="{AFF9D0EA-14E1-40EB-9C6B-19793012BDF8}" destId="{3BD2B491-D89B-4F93-A162-8CB2D322F6E4}" srcOrd="0" destOrd="2" presId="urn:microsoft.com/office/officeart/2009/3/layout/IncreasingArrowsProcess"/>
    <dgm:cxn modelId="{D4FE3A7E-276D-450B-92F9-CB6AC47FC15A}" srcId="{82C0CA74-5394-4F50-8137-6EF142DEE81A}" destId="{AFF9D0EA-14E1-40EB-9C6B-19793012BDF8}" srcOrd="2" destOrd="0" parTransId="{7EA0153F-B357-40F0-8CC4-9DB443FA6279}" sibTransId="{8CFA3E4E-B940-44E3-B4C4-BE13138D8E39}"/>
    <dgm:cxn modelId="{1D1AEDA7-B479-49D2-9DEF-EC34500E78E0}" type="presOf" srcId="{E9DF3483-5617-4DBD-8A72-E7010A16F376}" destId="{F4151C28-6E2E-4734-9BFE-DD663413DD25}" srcOrd="0" destOrd="0" presId="urn:microsoft.com/office/officeart/2009/3/layout/IncreasingArrowsProcess"/>
    <dgm:cxn modelId="{AEF2C4C6-B2EB-49D1-A9D1-A96625026E2E}" srcId="{F2EF1BC0-C4EB-4648-8F91-9C70B8271A12}" destId="{D95E3FB4-CF8B-4E8E-BCD9-7FF990200B1E}" srcOrd="1" destOrd="0" parTransId="{85D6F047-8601-4E6D-A311-595342096C18}" sibTransId="{D78161F3-0B67-4E84-A1CA-5A917AF9C09E}"/>
    <dgm:cxn modelId="{199E77CA-322D-4267-9B2B-FE6060F5C4D8}" type="presOf" srcId="{B7AF228F-88BC-4E02-B4A6-9BE120300DF0}" destId="{5368A287-4F71-4A43-ACE8-574E4A6D366E}" srcOrd="0" destOrd="1" presId="urn:microsoft.com/office/officeart/2009/3/layout/IncreasingArrowsProcess"/>
    <dgm:cxn modelId="{76EAC3CB-72FC-4ABF-9D80-3729F8308702}" type="presOf" srcId="{9CF569AC-315F-4256-ADAD-1872CCBA8A89}" destId="{A5B4E2EF-0632-4287-A570-6366553BAAFB}" srcOrd="0" destOrd="0" presId="urn:microsoft.com/office/officeart/2009/3/layout/IncreasingArrowsProcess"/>
    <dgm:cxn modelId="{64E99AE6-1581-4452-941E-C0B1827C359D}" srcId="{E9DF3483-5617-4DBD-8A72-E7010A16F376}" destId="{57088ABE-BC37-4445-8F13-9C331736F2A8}" srcOrd="0" destOrd="0" parTransId="{75DE408F-2925-41BB-A6C2-296F8F414418}" sibTransId="{330CA31D-E5CE-41DC-9839-2D0DC636813A}"/>
    <dgm:cxn modelId="{8F9AE5FD-1B5C-460A-A643-BD715FAE530E}" type="presOf" srcId="{F2EF1BC0-C4EB-4648-8F91-9C70B8271A12}" destId="{39C9A24C-39A5-4D18-86A8-9EFC1259DBF1}" srcOrd="0" destOrd="0" presId="urn:microsoft.com/office/officeart/2009/3/layout/IncreasingArrowsProcess"/>
    <dgm:cxn modelId="{FC1221B8-44EC-430E-87E1-D3649A170EDE}" type="presParOf" srcId="{A5B4E2EF-0632-4287-A570-6366553BAAFB}" destId="{39C9A24C-39A5-4D18-86A8-9EFC1259DBF1}" srcOrd="0" destOrd="0" presId="urn:microsoft.com/office/officeart/2009/3/layout/IncreasingArrowsProcess"/>
    <dgm:cxn modelId="{D1A871F7-2973-403B-AB12-53CCFBF42C53}" type="presParOf" srcId="{A5B4E2EF-0632-4287-A570-6366553BAAFB}" destId="{DAE05F7F-1848-4C90-B9D5-BBA4F5B7189E}" srcOrd="1" destOrd="0" presId="urn:microsoft.com/office/officeart/2009/3/layout/IncreasingArrowsProcess"/>
    <dgm:cxn modelId="{11687DB4-1358-477D-8E4F-8BC96763CD4D}" type="presParOf" srcId="{A5B4E2EF-0632-4287-A570-6366553BAAFB}" destId="{0D1C32C1-15F0-4A7A-B75E-82977701D4A4}" srcOrd="2" destOrd="0" presId="urn:microsoft.com/office/officeart/2009/3/layout/IncreasingArrowsProcess"/>
    <dgm:cxn modelId="{114A092F-DD34-4386-ACF6-06E7A51DAF5A}" type="presParOf" srcId="{A5B4E2EF-0632-4287-A570-6366553BAAFB}" destId="{3BD2B491-D89B-4F93-A162-8CB2D322F6E4}" srcOrd="3" destOrd="0" presId="urn:microsoft.com/office/officeart/2009/3/layout/IncreasingArrowsProcess"/>
    <dgm:cxn modelId="{F8AD3A3D-F2A2-4D7C-B214-D3DF26DAE471}" type="presParOf" srcId="{A5B4E2EF-0632-4287-A570-6366553BAAFB}" destId="{F4151C28-6E2E-4734-9BFE-DD663413DD25}" srcOrd="4" destOrd="0" presId="urn:microsoft.com/office/officeart/2009/3/layout/IncreasingArrowsProcess"/>
    <dgm:cxn modelId="{27710542-AF47-41E8-8BC9-96684C7CAE64}" type="presParOf" srcId="{A5B4E2EF-0632-4287-A570-6366553BAAFB}" destId="{5368A287-4F71-4A43-ACE8-574E4A6D366E}" srcOrd="5"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2FB521-B165-5342-B5E8-30BD7A66E8C0}">
      <dsp:nvSpPr>
        <dsp:cNvPr id="0" name=""/>
        <dsp:cNvSpPr/>
      </dsp:nvSpPr>
      <dsp:spPr>
        <a:xfrm>
          <a:off x="1354666" y="0"/>
          <a:ext cx="5418667" cy="5418667"/>
        </a:xfrm>
        <a:prstGeom prst="quadArrow">
          <a:avLst>
            <a:gd name="adj1" fmla="val 2000"/>
            <a:gd name="adj2" fmla="val 4000"/>
            <a:gd name="adj3" fmla="val 5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516754-6357-C747-9D7A-9097BDF1C624}">
      <dsp:nvSpPr>
        <dsp:cNvPr id="0" name=""/>
        <dsp:cNvSpPr/>
      </dsp:nvSpPr>
      <dsp:spPr>
        <a:xfrm>
          <a:off x="1706879" y="352213"/>
          <a:ext cx="2167466" cy="2167466"/>
        </a:xfrm>
        <a:prstGeom prst="roundRect">
          <a:avLst/>
        </a:prstGeom>
        <a:solidFill>
          <a:srgbClr val="4BA6D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fr-FR" sz="2100" kern="1200" noProof="0" dirty="0">
              <a:latin typeface="Tahoma" panose="020B0604030504040204" pitchFamily="34" charset="0"/>
              <a:ea typeface="Tahoma" panose="020B0604030504040204" pitchFamily="34" charset="0"/>
              <a:cs typeface="Tahoma" panose="020B0604030504040204" pitchFamily="34" charset="0"/>
            </a:rPr>
            <a:t>Environnement</a:t>
          </a:r>
        </a:p>
      </dsp:txBody>
      <dsp:txXfrm>
        <a:off x="1812686" y="458020"/>
        <a:ext cx="1955852" cy="1955852"/>
      </dsp:txXfrm>
    </dsp:sp>
    <dsp:sp modelId="{EDF0ECF4-01A8-A048-BA43-9C63026B2C3C}">
      <dsp:nvSpPr>
        <dsp:cNvPr id="0" name=""/>
        <dsp:cNvSpPr/>
      </dsp:nvSpPr>
      <dsp:spPr>
        <a:xfrm>
          <a:off x="4253653" y="352213"/>
          <a:ext cx="2167466" cy="2167466"/>
        </a:xfrm>
        <a:prstGeom prst="roundRect">
          <a:avLst/>
        </a:prstGeom>
        <a:solidFill>
          <a:srgbClr val="4BA6D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fr-FR" sz="2100" kern="1200" noProof="0" dirty="0">
              <a:latin typeface="Tahoma" panose="020B0604030504040204" pitchFamily="34" charset="0"/>
              <a:ea typeface="Tahoma" panose="020B0604030504040204" pitchFamily="34" charset="0"/>
              <a:cs typeface="Tahoma" panose="020B0604030504040204" pitchFamily="34" charset="0"/>
            </a:rPr>
            <a:t>Données</a:t>
          </a:r>
        </a:p>
      </dsp:txBody>
      <dsp:txXfrm>
        <a:off x="4359460" y="458020"/>
        <a:ext cx="1955852" cy="1955852"/>
      </dsp:txXfrm>
    </dsp:sp>
    <dsp:sp modelId="{5629CC7D-C49E-C544-BBD0-A0A5AB61AF9E}">
      <dsp:nvSpPr>
        <dsp:cNvPr id="0" name=""/>
        <dsp:cNvSpPr/>
      </dsp:nvSpPr>
      <dsp:spPr>
        <a:xfrm>
          <a:off x="1625599" y="2937936"/>
          <a:ext cx="2167466" cy="2167466"/>
        </a:xfrm>
        <a:prstGeom prst="roundRect">
          <a:avLst/>
        </a:prstGeom>
        <a:solidFill>
          <a:srgbClr val="4BA6D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fr-FR" sz="2100" kern="1200" noProof="0" dirty="0">
              <a:latin typeface="Tahoma" panose="020B0604030504040204" pitchFamily="34" charset="0"/>
              <a:ea typeface="Tahoma" panose="020B0604030504040204" pitchFamily="34" charset="0"/>
              <a:cs typeface="Tahoma" panose="020B0604030504040204" pitchFamily="34" charset="0"/>
            </a:rPr>
            <a:t>Acteurs</a:t>
          </a:r>
        </a:p>
      </dsp:txBody>
      <dsp:txXfrm>
        <a:off x="1731406" y="3043743"/>
        <a:ext cx="1955852" cy="1955852"/>
      </dsp:txXfrm>
    </dsp:sp>
    <dsp:sp modelId="{BC80B177-BF87-804C-8856-52F604EC0D02}">
      <dsp:nvSpPr>
        <dsp:cNvPr id="0" name=""/>
        <dsp:cNvSpPr/>
      </dsp:nvSpPr>
      <dsp:spPr>
        <a:xfrm>
          <a:off x="4253653" y="2898986"/>
          <a:ext cx="2167466" cy="2167466"/>
        </a:xfrm>
        <a:prstGeom prst="roundRect">
          <a:avLst/>
        </a:prstGeom>
        <a:solidFill>
          <a:srgbClr val="4BA6D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fr-FR" sz="2100" kern="1200" noProof="0" dirty="0">
              <a:latin typeface="Tahoma" panose="020B0604030504040204" pitchFamily="34" charset="0"/>
              <a:ea typeface="Tahoma" panose="020B0604030504040204" pitchFamily="34" charset="0"/>
              <a:cs typeface="Tahoma" panose="020B0604030504040204" pitchFamily="34" charset="0"/>
            </a:rPr>
            <a:t>Politiques</a:t>
          </a:r>
        </a:p>
      </dsp:txBody>
      <dsp:txXfrm>
        <a:off x="4359460" y="3004793"/>
        <a:ext cx="1955852" cy="19558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1DE322-2705-C04E-8706-88A5740FB555}">
      <dsp:nvSpPr>
        <dsp:cNvPr id="0" name=""/>
        <dsp:cNvSpPr/>
      </dsp:nvSpPr>
      <dsp:spPr>
        <a:xfrm>
          <a:off x="0" y="257568"/>
          <a:ext cx="3286125" cy="1971675"/>
        </a:xfrm>
        <a:prstGeom prst="rect">
          <a:avLst/>
        </a:prstGeom>
        <a:solidFill>
          <a:srgbClr val="4BA6D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a:t>
          </a:r>
          <a:r>
            <a:rPr lang="en-US" sz="6500" kern="1200" dirty="0" err="1"/>
            <a:t>Texte</a:t>
          </a:r>
          <a:r>
            <a:rPr lang="en-US" sz="6500" kern="1200" dirty="0"/>
            <a:t>]</a:t>
          </a:r>
        </a:p>
      </dsp:txBody>
      <dsp:txXfrm>
        <a:off x="0" y="257568"/>
        <a:ext cx="3286125" cy="1971675"/>
      </dsp:txXfrm>
    </dsp:sp>
    <dsp:sp modelId="{5E479BBE-77A3-C04A-A080-BE67B348E1BD}">
      <dsp:nvSpPr>
        <dsp:cNvPr id="0" name=""/>
        <dsp:cNvSpPr/>
      </dsp:nvSpPr>
      <dsp:spPr>
        <a:xfrm>
          <a:off x="3614737" y="229393"/>
          <a:ext cx="3286125" cy="1971675"/>
        </a:xfrm>
        <a:prstGeom prst="rect">
          <a:avLst/>
        </a:prstGeom>
        <a:solidFill>
          <a:srgbClr val="4BA6D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a:t>
          </a:r>
          <a:r>
            <a:rPr lang="en-US" sz="6500" kern="1200" dirty="0" err="1"/>
            <a:t>Texte</a:t>
          </a:r>
          <a:r>
            <a:rPr lang="en-US" sz="6500" kern="1200" dirty="0"/>
            <a:t>]</a:t>
          </a:r>
        </a:p>
      </dsp:txBody>
      <dsp:txXfrm>
        <a:off x="3614737" y="229393"/>
        <a:ext cx="3286125" cy="1971675"/>
      </dsp:txXfrm>
    </dsp:sp>
    <dsp:sp modelId="{0B582453-345E-0D43-B937-0EC478043C2B}">
      <dsp:nvSpPr>
        <dsp:cNvPr id="0" name=""/>
        <dsp:cNvSpPr/>
      </dsp:nvSpPr>
      <dsp:spPr>
        <a:xfrm>
          <a:off x="7229475" y="229393"/>
          <a:ext cx="3286125" cy="1971675"/>
        </a:xfrm>
        <a:prstGeom prst="rect">
          <a:avLst/>
        </a:prstGeom>
        <a:solidFill>
          <a:srgbClr val="4BA6D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a:t>
          </a:r>
          <a:r>
            <a:rPr lang="en-US" sz="6500" kern="1200" dirty="0" err="1"/>
            <a:t>Texte</a:t>
          </a:r>
          <a:r>
            <a:rPr lang="en-US" sz="6500" kern="1200" dirty="0"/>
            <a:t>]</a:t>
          </a:r>
        </a:p>
      </dsp:txBody>
      <dsp:txXfrm>
        <a:off x="7229475" y="229393"/>
        <a:ext cx="3286125" cy="1971675"/>
      </dsp:txXfrm>
    </dsp:sp>
    <dsp:sp modelId="{EC8F8735-3812-0645-98BE-36C292F1F63D}">
      <dsp:nvSpPr>
        <dsp:cNvPr id="0" name=""/>
        <dsp:cNvSpPr/>
      </dsp:nvSpPr>
      <dsp:spPr>
        <a:xfrm>
          <a:off x="1807368" y="2529681"/>
          <a:ext cx="3286125" cy="1971675"/>
        </a:xfrm>
        <a:prstGeom prst="rect">
          <a:avLst/>
        </a:prstGeom>
        <a:solidFill>
          <a:srgbClr val="4BA6D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a:t>
          </a:r>
          <a:r>
            <a:rPr lang="en-US" sz="6500" kern="1200" dirty="0" err="1"/>
            <a:t>Texte</a:t>
          </a:r>
          <a:r>
            <a:rPr lang="en-US" sz="6500" kern="1200" dirty="0"/>
            <a:t>]</a:t>
          </a:r>
        </a:p>
      </dsp:txBody>
      <dsp:txXfrm>
        <a:off x="1807368" y="2529681"/>
        <a:ext cx="3286125" cy="1971675"/>
      </dsp:txXfrm>
    </dsp:sp>
    <dsp:sp modelId="{04D8D661-6AC9-314F-BBA9-41ACEE5923F8}">
      <dsp:nvSpPr>
        <dsp:cNvPr id="0" name=""/>
        <dsp:cNvSpPr/>
      </dsp:nvSpPr>
      <dsp:spPr>
        <a:xfrm>
          <a:off x="5422106" y="2529681"/>
          <a:ext cx="3286125" cy="1971675"/>
        </a:xfrm>
        <a:prstGeom prst="rect">
          <a:avLst/>
        </a:prstGeom>
        <a:solidFill>
          <a:srgbClr val="4BA6D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a:t>
          </a:r>
          <a:r>
            <a:rPr lang="en-US" sz="6500" kern="1200" dirty="0" err="1"/>
            <a:t>Texte</a:t>
          </a:r>
          <a:r>
            <a:rPr lang="en-US" sz="6500" kern="1200" dirty="0"/>
            <a:t>]</a:t>
          </a:r>
        </a:p>
      </dsp:txBody>
      <dsp:txXfrm>
        <a:off x="5422106" y="2529681"/>
        <a:ext cx="3286125" cy="19716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5CDD19-CDA8-8E4C-AADA-641BF0113DA5}">
      <dsp:nvSpPr>
        <dsp:cNvPr id="0" name=""/>
        <dsp:cNvSpPr/>
      </dsp:nvSpPr>
      <dsp:spPr>
        <a:xfrm>
          <a:off x="0" y="1476294"/>
          <a:ext cx="4319783" cy="1727913"/>
        </a:xfrm>
        <a:prstGeom prst="chevron">
          <a:avLst/>
        </a:prstGeom>
        <a:solidFill>
          <a:srgbClr val="7AC3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014" tIns="36005" rIns="36005" bIns="36005" numCol="1" spcCol="1270" anchor="ctr" anchorCtr="0">
          <a:noAutofit/>
        </a:bodyPr>
        <a:lstStyle/>
        <a:p>
          <a:pPr marL="0" lvl="0" indent="0" algn="ctr" defTabSz="1200150">
            <a:lnSpc>
              <a:spcPct val="90000"/>
            </a:lnSpc>
            <a:spcBef>
              <a:spcPct val="0"/>
            </a:spcBef>
            <a:spcAft>
              <a:spcPct val="35000"/>
            </a:spcAft>
            <a:buNone/>
          </a:pPr>
          <a:r>
            <a:rPr lang="fr-FR" sz="2700" kern="1200" noProof="0" dirty="0">
              <a:latin typeface="Tahoma" panose="020B0604030504040204" pitchFamily="34" charset="0"/>
              <a:ea typeface="Tahoma" panose="020B0604030504040204" pitchFamily="34" charset="0"/>
              <a:cs typeface="Tahoma" panose="020B0604030504040204" pitchFamily="34" charset="0"/>
            </a:rPr>
            <a:t>Fournir et partager des informations</a:t>
          </a:r>
        </a:p>
      </dsp:txBody>
      <dsp:txXfrm>
        <a:off x="863957" y="1476294"/>
        <a:ext cx="2591870" cy="1727913"/>
      </dsp:txXfrm>
    </dsp:sp>
    <dsp:sp modelId="{0D4E1F1D-F2BA-7742-8EC3-6C5B540ACA67}">
      <dsp:nvSpPr>
        <dsp:cNvPr id="0" name=""/>
        <dsp:cNvSpPr/>
      </dsp:nvSpPr>
      <dsp:spPr>
        <a:xfrm>
          <a:off x="3891351" y="1501418"/>
          <a:ext cx="4319783" cy="1727913"/>
        </a:xfrm>
        <a:prstGeom prst="chevron">
          <a:avLst/>
        </a:prstGeom>
        <a:solidFill>
          <a:srgbClr val="7AC3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014" tIns="36005" rIns="36005" bIns="36005" numCol="1" spcCol="1270" anchor="ctr" anchorCtr="0">
          <a:noAutofit/>
        </a:bodyPr>
        <a:lstStyle/>
        <a:p>
          <a:pPr marL="0" lvl="0" indent="0" algn="ctr" defTabSz="1200150">
            <a:lnSpc>
              <a:spcPct val="90000"/>
            </a:lnSpc>
            <a:spcBef>
              <a:spcPct val="0"/>
            </a:spcBef>
            <a:spcAft>
              <a:spcPct val="35000"/>
            </a:spcAft>
            <a:buNone/>
          </a:pPr>
          <a:r>
            <a:rPr lang="fr-FR" sz="2700" kern="1200" noProof="0" dirty="0">
              <a:latin typeface="Tahoma" panose="020B0604030504040204" pitchFamily="34" charset="0"/>
              <a:ea typeface="Tahoma" panose="020B0604030504040204" pitchFamily="34" charset="0"/>
              <a:cs typeface="Tahoma" panose="020B0604030504040204" pitchFamily="34" charset="0"/>
            </a:rPr>
            <a:t>Consolider les connaissances et encourager la volonté d’agir</a:t>
          </a:r>
        </a:p>
      </dsp:txBody>
      <dsp:txXfrm>
        <a:off x="4755308" y="1501418"/>
        <a:ext cx="2591870" cy="1727913"/>
      </dsp:txXfrm>
    </dsp:sp>
    <dsp:sp modelId="{32E820CF-36D4-1045-90A9-5257A8135F6D}">
      <dsp:nvSpPr>
        <dsp:cNvPr id="0" name=""/>
        <dsp:cNvSpPr/>
      </dsp:nvSpPr>
      <dsp:spPr>
        <a:xfrm>
          <a:off x="7779156" y="1501418"/>
          <a:ext cx="4319783" cy="1727913"/>
        </a:xfrm>
        <a:prstGeom prst="chevron">
          <a:avLst/>
        </a:prstGeom>
        <a:solidFill>
          <a:srgbClr val="7AC3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fr-FR" sz="2600" kern="1200" noProof="0" dirty="0">
              <a:latin typeface="Tahoma" panose="020B0604030504040204" pitchFamily="34" charset="0"/>
              <a:ea typeface="Tahoma" panose="020B0604030504040204" pitchFamily="34" charset="0"/>
              <a:cs typeface="Tahoma" panose="020B0604030504040204" pitchFamily="34" charset="0"/>
            </a:rPr>
            <a:t>Reconnaître le leadership du décideur et renforcer l’action</a:t>
          </a:r>
        </a:p>
      </dsp:txBody>
      <dsp:txXfrm>
        <a:off x="8643113" y="1501418"/>
        <a:ext cx="2591870" cy="172791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5CDD19-CDA8-8E4C-AADA-641BF0113DA5}">
      <dsp:nvSpPr>
        <dsp:cNvPr id="0" name=""/>
        <dsp:cNvSpPr/>
      </dsp:nvSpPr>
      <dsp:spPr>
        <a:xfrm>
          <a:off x="0" y="1023842"/>
          <a:ext cx="4287833" cy="1715133"/>
        </a:xfrm>
        <a:prstGeom prst="chevron">
          <a:avLst/>
        </a:prstGeom>
        <a:solidFill>
          <a:srgbClr val="7AC3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40005" rIns="40005" bIns="40005" numCol="1" spcCol="1270" anchor="ctr" anchorCtr="0">
          <a:noAutofit/>
        </a:bodyPr>
        <a:lstStyle/>
        <a:p>
          <a:pPr marL="0" lvl="0" indent="0" algn="ctr" defTabSz="1333500">
            <a:lnSpc>
              <a:spcPct val="90000"/>
            </a:lnSpc>
            <a:spcBef>
              <a:spcPct val="0"/>
            </a:spcBef>
            <a:spcAft>
              <a:spcPct val="35000"/>
            </a:spcAft>
            <a:buNone/>
          </a:pPr>
          <a:r>
            <a:rPr lang="fr-FR" sz="3000" kern="1200" noProof="0" dirty="0">
              <a:latin typeface="Tahoma" panose="020B0604030504040204" pitchFamily="34" charset="0"/>
              <a:ea typeface="Tahoma" panose="020B0604030504040204" pitchFamily="34" charset="0"/>
              <a:cs typeface="Tahoma" panose="020B0604030504040204" pitchFamily="34" charset="0"/>
            </a:rPr>
            <a:t>N’est pas informé(e)</a:t>
          </a:r>
        </a:p>
      </dsp:txBody>
      <dsp:txXfrm>
        <a:off x="857567" y="1023842"/>
        <a:ext cx="2572700" cy="1715133"/>
      </dsp:txXfrm>
    </dsp:sp>
    <dsp:sp modelId="{0D4E1F1D-F2BA-7742-8EC3-6C5B540ACA67}">
      <dsp:nvSpPr>
        <dsp:cNvPr id="0" name=""/>
        <dsp:cNvSpPr/>
      </dsp:nvSpPr>
      <dsp:spPr>
        <a:xfrm>
          <a:off x="3862569" y="1023842"/>
          <a:ext cx="4287833" cy="1715133"/>
        </a:xfrm>
        <a:prstGeom prst="chevron">
          <a:avLst/>
        </a:prstGeom>
        <a:solidFill>
          <a:srgbClr val="7AC3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40005" rIns="40005" bIns="40005" numCol="1" spcCol="1270" anchor="ctr" anchorCtr="0">
          <a:noAutofit/>
        </a:bodyPr>
        <a:lstStyle/>
        <a:p>
          <a:pPr marL="0" lvl="0" indent="0" algn="ctr" defTabSz="1333500">
            <a:lnSpc>
              <a:spcPct val="90000"/>
            </a:lnSpc>
            <a:spcBef>
              <a:spcPct val="0"/>
            </a:spcBef>
            <a:spcAft>
              <a:spcPct val="35000"/>
            </a:spcAft>
            <a:buNone/>
          </a:pPr>
          <a:r>
            <a:rPr lang="fr-FR" sz="3000" kern="1200" noProof="0" dirty="0">
              <a:latin typeface="Tahoma" panose="020B0604030504040204" pitchFamily="34" charset="0"/>
              <a:ea typeface="Tahoma" panose="020B0604030504040204" pitchFamily="34" charset="0"/>
              <a:cs typeface="Tahoma" panose="020B0604030504040204" pitchFamily="34" charset="0"/>
            </a:rPr>
            <a:t>A des connaissances sur le sujet</a:t>
          </a:r>
        </a:p>
      </dsp:txBody>
      <dsp:txXfrm>
        <a:off x="4720136" y="1023842"/>
        <a:ext cx="2572700" cy="1715133"/>
      </dsp:txXfrm>
    </dsp:sp>
    <dsp:sp modelId="{32E820CF-36D4-1045-90A9-5257A8135F6D}">
      <dsp:nvSpPr>
        <dsp:cNvPr id="0" name=""/>
        <dsp:cNvSpPr/>
      </dsp:nvSpPr>
      <dsp:spPr>
        <a:xfrm>
          <a:off x="7721619" y="1023842"/>
          <a:ext cx="4287833" cy="1715133"/>
        </a:xfrm>
        <a:prstGeom prst="chevron">
          <a:avLst/>
        </a:prstGeom>
        <a:solidFill>
          <a:srgbClr val="7AC3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40005" rIns="40005" bIns="40005" numCol="1" spcCol="1270" anchor="ctr" anchorCtr="0">
          <a:noAutofit/>
        </a:bodyPr>
        <a:lstStyle/>
        <a:p>
          <a:pPr marL="0" lvl="0" indent="0" algn="ctr" defTabSz="1333500">
            <a:lnSpc>
              <a:spcPct val="90000"/>
            </a:lnSpc>
            <a:spcBef>
              <a:spcPct val="0"/>
            </a:spcBef>
            <a:spcAft>
              <a:spcPct val="35000"/>
            </a:spcAft>
            <a:buNone/>
          </a:pPr>
          <a:r>
            <a:rPr lang="fr-FR" sz="3000" kern="1200" noProof="0" dirty="0">
              <a:latin typeface="Tahoma" panose="020B0604030504040204" pitchFamily="34" charset="0"/>
              <a:ea typeface="Tahoma" panose="020B0604030504040204" pitchFamily="34" charset="0"/>
              <a:cs typeface="Tahoma" panose="020B0604030504040204" pitchFamily="34" charset="0"/>
            </a:rPr>
            <a:t>Soutient la cause activement</a:t>
          </a:r>
        </a:p>
      </dsp:txBody>
      <dsp:txXfrm>
        <a:off x="8579186" y="1023842"/>
        <a:ext cx="2572700" cy="171513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C9A24C-39A5-4D18-86A8-9EFC1259DBF1}">
      <dsp:nvSpPr>
        <dsp:cNvPr id="0" name=""/>
        <dsp:cNvSpPr/>
      </dsp:nvSpPr>
      <dsp:spPr>
        <a:xfrm>
          <a:off x="0" y="200127"/>
          <a:ext cx="10782300" cy="1570313"/>
        </a:xfrm>
        <a:prstGeom prst="rightArrow">
          <a:avLst>
            <a:gd name="adj1" fmla="val 50000"/>
            <a:gd name="adj2" fmla="val 50000"/>
          </a:avLst>
        </a:prstGeom>
        <a:solidFill>
          <a:srgbClr val="F6B5D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254000" bIns="249287" numCol="1" spcCol="1270" anchor="ctr" anchorCtr="0">
          <a:noAutofit/>
        </a:bodyPr>
        <a:lstStyle/>
        <a:p>
          <a:pPr marL="0" lvl="0" indent="0" algn="l" defTabSz="1333500">
            <a:lnSpc>
              <a:spcPct val="90000"/>
            </a:lnSpc>
            <a:spcBef>
              <a:spcPct val="0"/>
            </a:spcBef>
            <a:spcAft>
              <a:spcPct val="35000"/>
            </a:spcAft>
            <a:buNone/>
          </a:pPr>
          <a:r>
            <a:rPr lang="fr-FR" altLang="en-US" sz="3000" b="1" kern="1200" noProof="0" dirty="0">
              <a:solidFill>
                <a:schemeClr val="tx1"/>
              </a:solidFill>
              <a:latin typeface="Tahoma" panose="020B0604030504040204" pitchFamily="34" charset="0"/>
              <a:ea typeface="Tahoma" panose="020B0604030504040204" pitchFamily="34" charset="0"/>
              <a:cs typeface="Tahoma" panose="020B0604030504040204" pitchFamily="34" charset="0"/>
            </a:rPr>
            <a:t>Avant la réunion</a:t>
          </a:r>
          <a:endParaRPr lang="fr-FR" sz="3000" kern="1200" noProof="0" dirty="0">
            <a:latin typeface="Tahoma" panose="020B0604030504040204" pitchFamily="34" charset="0"/>
            <a:ea typeface="Tahoma" panose="020B0604030504040204" pitchFamily="34" charset="0"/>
            <a:cs typeface="Tahoma" panose="020B0604030504040204" pitchFamily="34" charset="0"/>
          </a:endParaRPr>
        </a:p>
      </dsp:txBody>
      <dsp:txXfrm>
        <a:off x="0" y="592705"/>
        <a:ext cx="10389722" cy="785157"/>
      </dsp:txXfrm>
    </dsp:sp>
    <dsp:sp modelId="{DAE05F7F-1848-4C90-B9D5-BBA4F5B7189E}">
      <dsp:nvSpPr>
        <dsp:cNvPr id="0" name=""/>
        <dsp:cNvSpPr/>
      </dsp:nvSpPr>
      <dsp:spPr>
        <a:xfrm>
          <a:off x="0" y="1411065"/>
          <a:ext cx="3320948" cy="3025002"/>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Font typeface="Arial" panose="020B0604020202020204" pitchFamily="34" charset="0"/>
            <a:buNone/>
          </a:pPr>
          <a:r>
            <a:rPr lang="fr-FR" altLang="en-US" sz="2100" kern="1200" noProof="0" dirty="0">
              <a:solidFill>
                <a:schemeClr val="tx1"/>
              </a:solidFill>
              <a:latin typeface="Tahoma" panose="020B0604030504040204" pitchFamily="34" charset="0"/>
              <a:ea typeface="Tahoma" panose="020B0604030504040204" pitchFamily="34" charset="0"/>
              <a:cs typeface="Tahoma" panose="020B0604030504040204" pitchFamily="34" charset="0"/>
            </a:rPr>
            <a:t>Entrainez-vous via un jeu de rôle</a:t>
          </a:r>
          <a:endParaRPr lang="fr-FR" sz="2100" kern="1200" noProof="0" dirty="0">
            <a:latin typeface="Tahoma" panose="020B0604030504040204" pitchFamily="34" charset="0"/>
            <a:ea typeface="Tahoma" panose="020B0604030504040204" pitchFamily="34" charset="0"/>
            <a:cs typeface="Tahoma" panose="020B0604030504040204" pitchFamily="34" charset="0"/>
          </a:endParaRPr>
        </a:p>
        <a:p>
          <a:pPr marL="0" lvl="0" indent="0" algn="l" defTabSz="933450">
            <a:lnSpc>
              <a:spcPct val="90000"/>
            </a:lnSpc>
            <a:spcBef>
              <a:spcPct val="0"/>
            </a:spcBef>
            <a:spcAft>
              <a:spcPct val="35000"/>
            </a:spcAft>
            <a:buFont typeface="Arial" panose="020B0604020202020204" pitchFamily="34" charset="0"/>
            <a:buNone/>
          </a:pPr>
          <a:r>
            <a:rPr lang="fr-FR" altLang="en-US" sz="2100" kern="1200" noProof="0" dirty="0">
              <a:solidFill>
                <a:schemeClr val="tx1"/>
              </a:solidFill>
              <a:latin typeface="Tahoma" panose="020B0604030504040204" pitchFamily="34" charset="0"/>
              <a:ea typeface="Tahoma" panose="020B0604030504040204" pitchFamily="34" charset="0"/>
              <a:cs typeface="Tahoma" panose="020B0604030504040204" pitchFamily="34" charset="0"/>
            </a:rPr>
            <a:t>Préparez-vous aux questions et difficultés potentielles</a:t>
          </a:r>
        </a:p>
      </dsp:txBody>
      <dsp:txXfrm>
        <a:off x="0" y="1411065"/>
        <a:ext cx="3320948" cy="3025002"/>
      </dsp:txXfrm>
    </dsp:sp>
    <dsp:sp modelId="{0D1C32C1-15F0-4A7A-B75E-82977701D4A4}">
      <dsp:nvSpPr>
        <dsp:cNvPr id="0" name=""/>
        <dsp:cNvSpPr/>
      </dsp:nvSpPr>
      <dsp:spPr>
        <a:xfrm>
          <a:off x="3320948" y="723565"/>
          <a:ext cx="7461351" cy="1570313"/>
        </a:xfrm>
        <a:prstGeom prst="rightArrow">
          <a:avLst>
            <a:gd name="adj1" fmla="val 50000"/>
            <a:gd name="adj2" fmla="val 50000"/>
          </a:avLst>
        </a:prstGeom>
        <a:solidFill>
          <a:srgbClr val="F6B5D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254000" bIns="249287" numCol="1" spcCol="1270" anchor="ctr" anchorCtr="0">
          <a:noAutofit/>
        </a:bodyPr>
        <a:lstStyle/>
        <a:p>
          <a:pPr marL="0" lvl="0" indent="0" algn="l" defTabSz="1333500">
            <a:lnSpc>
              <a:spcPct val="90000"/>
            </a:lnSpc>
            <a:spcBef>
              <a:spcPct val="0"/>
            </a:spcBef>
            <a:spcAft>
              <a:spcPct val="35000"/>
            </a:spcAft>
            <a:buNone/>
          </a:pPr>
          <a:r>
            <a:rPr lang="fr-FR" altLang="en-US" sz="3000" b="1" kern="1200" noProof="0" dirty="0">
              <a:solidFill>
                <a:schemeClr val="tx1"/>
              </a:solidFill>
              <a:latin typeface="Tahoma" panose="020B0604030504040204" pitchFamily="34" charset="0"/>
              <a:ea typeface="Tahoma" panose="020B0604030504040204" pitchFamily="34" charset="0"/>
              <a:cs typeface="Tahoma" panose="020B0604030504040204" pitchFamily="34" charset="0"/>
            </a:rPr>
            <a:t>Pendant la réunion</a:t>
          </a:r>
          <a:endParaRPr lang="fr-FR" sz="3000" kern="1200" noProof="0" dirty="0">
            <a:latin typeface="Tahoma" panose="020B0604030504040204" pitchFamily="34" charset="0"/>
            <a:ea typeface="Tahoma" panose="020B0604030504040204" pitchFamily="34" charset="0"/>
            <a:cs typeface="Tahoma" panose="020B0604030504040204" pitchFamily="34" charset="0"/>
          </a:endParaRPr>
        </a:p>
      </dsp:txBody>
      <dsp:txXfrm>
        <a:off x="3320948" y="1116143"/>
        <a:ext cx="7068773" cy="785157"/>
      </dsp:txXfrm>
    </dsp:sp>
    <dsp:sp modelId="{3BD2B491-D89B-4F93-A162-8CB2D322F6E4}">
      <dsp:nvSpPr>
        <dsp:cNvPr id="0" name=""/>
        <dsp:cNvSpPr/>
      </dsp:nvSpPr>
      <dsp:spPr>
        <a:xfrm>
          <a:off x="3320948" y="1934503"/>
          <a:ext cx="3320948" cy="3025002"/>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Font typeface="Arial" panose="020B0604020202020204" pitchFamily="34" charset="0"/>
            <a:buNone/>
          </a:pPr>
          <a:r>
            <a:rPr lang="fr-FR" altLang="en-US" sz="2100" kern="1200" noProof="0" dirty="0">
              <a:solidFill>
                <a:schemeClr val="tx1"/>
              </a:solidFill>
              <a:latin typeface="Tahoma" panose="020B0604030504040204" pitchFamily="34" charset="0"/>
              <a:ea typeface="Tahoma" panose="020B0604030504040204" pitchFamily="34" charset="0"/>
              <a:cs typeface="Tahoma" panose="020B0604030504040204" pitchFamily="34" charset="0"/>
            </a:rPr>
            <a:t>Commencez en énonçant l'importance de votre sujet</a:t>
          </a:r>
          <a:endParaRPr lang="fr-FR" sz="2100" kern="1200" noProof="0" dirty="0">
            <a:latin typeface="Tahoma" panose="020B0604030504040204" pitchFamily="34" charset="0"/>
            <a:ea typeface="Tahoma" panose="020B0604030504040204" pitchFamily="34" charset="0"/>
            <a:cs typeface="Tahoma" panose="020B0604030504040204" pitchFamily="34" charset="0"/>
          </a:endParaRPr>
        </a:p>
        <a:p>
          <a:pPr marL="0" lvl="0" indent="0" algn="l" defTabSz="933450">
            <a:lnSpc>
              <a:spcPct val="90000"/>
            </a:lnSpc>
            <a:spcBef>
              <a:spcPct val="0"/>
            </a:spcBef>
            <a:spcAft>
              <a:spcPct val="35000"/>
            </a:spcAft>
            <a:buNone/>
          </a:pPr>
          <a:r>
            <a:rPr lang="fr-FR" altLang="en-US" sz="2100" kern="1200" noProof="0" dirty="0">
              <a:solidFill>
                <a:schemeClr val="tx1"/>
              </a:solidFill>
              <a:latin typeface="Tahoma" panose="020B0604030504040204" pitchFamily="34" charset="0"/>
              <a:ea typeface="Tahoma" panose="020B0604030504040204" pitchFamily="34" charset="0"/>
              <a:cs typeface="Tahoma" panose="020B0604030504040204" pitchFamily="34" charset="0"/>
            </a:rPr>
            <a:t>Engager le décideur dans une conversation</a:t>
          </a:r>
        </a:p>
        <a:p>
          <a:pPr marL="0" lvl="0" indent="0" algn="l" defTabSz="933450">
            <a:lnSpc>
              <a:spcPct val="90000"/>
            </a:lnSpc>
            <a:spcBef>
              <a:spcPct val="0"/>
            </a:spcBef>
            <a:spcAft>
              <a:spcPct val="35000"/>
            </a:spcAft>
            <a:buNone/>
          </a:pPr>
          <a:r>
            <a:rPr lang="fr-FR" altLang="en-US" sz="2100" kern="1200" noProof="0" dirty="0">
              <a:solidFill>
                <a:schemeClr val="tx1"/>
              </a:solidFill>
              <a:latin typeface="Tahoma" panose="020B0604030504040204" pitchFamily="34" charset="0"/>
              <a:ea typeface="Tahoma" panose="020B0604030504040204" pitchFamily="34" charset="0"/>
              <a:cs typeface="Tahoma" panose="020B0604030504040204" pitchFamily="34" charset="0"/>
            </a:rPr>
            <a:t>Énoncez votre requête clairement et brièvement. Attendez qu’il/elle réponde.</a:t>
          </a:r>
        </a:p>
      </dsp:txBody>
      <dsp:txXfrm>
        <a:off x="3320948" y="1934503"/>
        <a:ext cx="3320948" cy="3025002"/>
      </dsp:txXfrm>
    </dsp:sp>
    <dsp:sp modelId="{F4151C28-6E2E-4734-9BFE-DD663413DD25}">
      <dsp:nvSpPr>
        <dsp:cNvPr id="0" name=""/>
        <dsp:cNvSpPr/>
      </dsp:nvSpPr>
      <dsp:spPr>
        <a:xfrm>
          <a:off x="6641896" y="1247002"/>
          <a:ext cx="4140403" cy="1570313"/>
        </a:xfrm>
        <a:prstGeom prst="rightArrow">
          <a:avLst>
            <a:gd name="adj1" fmla="val 50000"/>
            <a:gd name="adj2" fmla="val 50000"/>
          </a:avLst>
        </a:prstGeom>
        <a:solidFill>
          <a:srgbClr val="F6B5D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254000" bIns="249287" numCol="1" spcCol="1270" anchor="ctr" anchorCtr="0">
          <a:noAutofit/>
        </a:bodyPr>
        <a:lstStyle/>
        <a:p>
          <a:pPr marL="0" lvl="0" indent="0" algn="l" defTabSz="1333500">
            <a:lnSpc>
              <a:spcPct val="90000"/>
            </a:lnSpc>
            <a:spcBef>
              <a:spcPct val="0"/>
            </a:spcBef>
            <a:spcAft>
              <a:spcPct val="35000"/>
            </a:spcAft>
            <a:buNone/>
          </a:pPr>
          <a:r>
            <a:rPr lang="fr-FR" sz="3000" b="1" kern="1200" noProof="0" dirty="0">
              <a:solidFill>
                <a:schemeClr val="tx1"/>
              </a:solidFill>
              <a:latin typeface="Tahoma" panose="020B0604030504040204" pitchFamily="34" charset="0"/>
              <a:ea typeface="Tahoma" panose="020B0604030504040204" pitchFamily="34" charset="0"/>
              <a:cs typeface="Tahoma" panose="020B0604030504040204" pitchFamily="34" charset="0"/>
            </a:rPr>
            <a:t>Après la réunion</a:t>
          </a:r>
        </a:p>
      </dsp:txBody>
      <dsp:txXfrm>
        <a:off x="6641896" y="1639580"/>
        <a:ext cx="3747825" cy="785157"/>
      </dsp:txXfrm>
    </dsp:sp>
    <dsp:sp modelId="{5368A287-4F71-4A43-ACE8-574E4A6D366E}">
      <dsp:nvSpPr>
        <dsp:cNvPr id="0" name=""/>
        <dsp:cNvSpPr/>
      </dsp:nvSpPr>
      <dsp:spPr>
        <a:xfrm>
          <a:off x="6641896" y="2457941"/>
          <a:ext cx="3320948" cy="2980731"/>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Font typeface="Arial" panose="020B0604020202020204" pitchFamily="34" charset="0"/>
            <a:buNone/>
          </a:pPr>
          <a:r>
            <a:rPr lang="fr-FR" altLang="en-US" sz="2100" kern="1200" noProof="0" dirty="0">
              <a:solidFill>
                <a:schemeClr val="tx1"/>
              </a:solidFill>
              <a:latin typeface="Tahoma" panose="020B0604030504040204" pitchFamily="34" charset="0"/>
              <a:ea typeface="Tahoma" panose="020B0604030504040204" pitchFamily="34" charset="0"/>
              <a:cs typeface="Tahoma" panose="020B0604030504040204" pitchFamily="34" charset="0"/>
            </a:rPr>
            <a:t>Prévoyez de donner suite à la réunion</a:t>
          </a:r>
          <a:endParaRPr lang="fr-FR" sz="2100" kern="1200" noProof="0" dirty="0">
            <a:latin typeface="Tahoma" panose="020B0604030504040204" pitchFamily="34" charset="0"/>
            <a:ea typeface="Tahoma" panose="020B0604030504040204" pitchFamily="34" charset="0"/>
            <a:cs typeface="Tahoma" panose="020B0604030504040204" pitchFamily="34" charset="0"/>
          </a:endParaRPr>
        </a:p>
        <a:p>
          <a:pPr marL="0" lvl="0" indent="0" algn="l" defTabSz="933450">
            <a:lnSpc>
              <a:spcPct val="90000"/>
            </a:lnSpc>
            <a:spcBef>
              <a:spcPct val="0"/>
            </a:spcBef>
            <a:spcAft>
              <a:spcPct val="35000"/>
            </a:spcAft>
            <a:buNone/>
          </a:pPr>
          <a:r>
            <a:rPr lang="fr-FR" altLang="en-US" sz="2100" kern="1200" noProof="0" dirty="0">
              <a:solidFill>
                <a:schemeClr val="tx1"/>
              </a:solidFill>
              <a:latin typeface="Tahoma" panose="020B0604030504040204" pitchFamily="34" charset="0"/>
              <a:ea typeface="Tahoma" panose="020B0604030504040204" pitchFamily="34" charset="0"/>
              <a:cs typeface="Tahoma" panose="020B0604030504040204" pitchFamily="34" charset="0"/>
            </a:rPr>
            <a:t>Revoyez la stratégie au besoin</a:t>
          </a:r>
        </a:p>
      </dsp:txBody>
      <dsp:txXfrm>
        <a:off x="6641896" y="2457941"/>
        <a:ext cx="3320948" cy="2980731"/>
      </dsp:txXfrm>
    </dsp:sp>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7EA0F575-3383-194F-9711-6D2C3A2C1724}" type="datetimeFigureOut">
              <a:rPr lang="en-US" smtClean="0"/>
              <a:t>10/12/2021</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88FDCCB8-BBD5-BB4D-A49B-553A66C479A8}" type="slidenum">
              <a:rPr lang="en-US" smtClean="0"/>
              <a:t>‹#›</a:t>
            </a:fld>
            <a:endParaRPr lang="en-US"/>
          </a:p>
        </p:txBody>
      </p:sp>
    </p:spTree>
    <p:extLst>
      <p:ext uri="{BB962C8B-B14F-4D97-AF65-F5344CB8AC3E}">
        <p14:creationId xmlns:p14="http://schemas.microsoft.com/office/powerpoint/2010/main" val="3503063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A3D72DC9-2786-4594-96FC-C35177D98E76}"/>
              </a:ext>
            </a:extLst>
          </p:cNvPr>
          <p:cNvSpPr>
            <a:spLocks noGrp="1" noRot="1" noChangeAspect="1" noTextEdit="1"/>
          </p:cNvSpPr>
          <p:nvPr>
            <p:ph type="sldImg"/>
          </p:nvPr>
        </p:nvSpPr>
        <p:spPr bwMode="auto">
          <a:xfrm>
            <a:off x="449263" y="715963"/>
            <a:ext cx="6361112" cy="3578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635C632A-184B-48B5-83BF-3F7A6D70CBE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42289">
              <a:spcBef>
                <a:spcPct val="0"/>
              </a:spcBef>
              <a:defRPr/>
            </a:pPr>
            <a:r>
              <a:rPr lang="fr-FR" sz="1100" noProof="0" dirty="0"/>
              <a:t>Les diapositives intitulées « Notes aux facilitateurs/</a:t>
            </a:r>
            <a:r>
              <a:rPr lang="fr-FR" sz="1100" noProof="0" dirty="0" err="1"/>
              <a:t>trices</a:t>
            </a:r>
            <a:r>
              <a:rPr lang="fr-FR" sz="1100" noProof="0" dirty="0"/>
              <a:t> » marquent des moments de décision clés tout au long du processus de facilitation pour organiser et diriger chaque phase et étape du plaidoyer SMART.</a:t>
            </a:r>
            <a:br>
              <a:rPr lang="fr-FR" sz="1100" noProof="0" dirty="0"/>
            </a:br>
            <a:endParaRPr lang="fr-FR" sz="1100" noProof="0" dirty="0"/>
          </a:p>
          <a:p>
            <a:pPr defTabSz="942289">
              <a:spcBef>
                <a:spcPct val="0"/>
              </a:spcBef>
              <a:defRPr/>
            </a:pPr>
            <a:r>
              <a:rPr lang="fr-FR" sz="1100" b="1" noProof="0" dirty="0"/>
              <a:t>Points clés</a:t>
            </a:r>
          </a:p>
          <a:p>
            <a:pPr defTabSz="942289">
              <a:spcBef>
                <a:spcPct val="0"/>
              </a:spcBef>
              <a:defRPr/>
            </a:pPr>
            <a:r>
              <a:rPr lang="fr-FR" sz="1100" noProof="0" dirty="0"/>
              <a:t>Des suggestions de points clés à souligner dans chaque diapositive s’afficheront dans les notes de présentation sous le sous-titre « Points clés », tel que démontré ici. </a:t>
            </a:r>
            <a:br>
              <a:rPr lang="fr-FR" sz="1100" noProof="0" dirty="0"/>
            </a:br>
            <a:endParaRPr lang="fr-FR" sz="1100" noProof="0" dirty="0"/>
          </a:p>
          <a:p>
            <a:pPr marL="235572" indent="-235572" defTabSz="942289">
              <a:spcBef>
                <a:spcPct val="0"/>
              </a:spcBef>
              <a:buFont typeface="+mj-lt"/>
              <a:buAutoNum type="arabicPeriod"/>
              <a:defRPr/>
            </a:pPr>
            <a:r>
              <a:rPr lang="fr-FR" altLang="en-US" sz="1100" b="1" noProof="0" dirty="0">
                <a:solidFill>
                  <a:srgbClr val="0000FF"/>
                </a:solidFill>
              </a:rPr>
              <a:t>Soutenez le processus de plaidoyer SMART</a:t>
            </a:r>
          </a:p>
          <a:p>
            <a:pPr marL="706717" lvl="1" indent="-235572" defTabSz="942289">
              <a:spcBef>
                <a:spcPct val="0"/>
              </a:spcBef>
              <a:buFont typeface="+mj-lt"/>
              <a:buAutoNum type="alphaLcPeriod"/>
              <a:defRPr/>
            </a:pPr>
            <a:r>
              <a:rPr lang="fr-FR" altLang="en-US" sz="1100" noProof="0" dirty="0">
                <a:solidFill>
                  <a:srgbClr val="0000FF"/>
                </a:solidFill>
              </a:rPr>
              <a:t>Lisez le </a:t>
            </a:r>
            <a:r>
              <a:rPr lang="fr-FR" altLang="en-US" sz="1100" i="1" noProof="0" dirty="0">
                <a:solidFill>
                  <a:srgbClr val="0000FF"/>
                </a:solidFill>
              </a:rPr>
              <a:t>Guide pratique du plaidoyer SMART </a:t>
            </a:r>
            <a:r>
              <a:rPr lang="fr-FR" altLang="en-US" sz="1100" noProof="0" dirty="0">
                <a:solidFill>
                  <a:srgbClr val="0000FF"/>
                </a:solidFill>
              </a:rPr>
              <a:t>en entier. </a:t>
            </a:r>
          </a:p>
          <a:p>
            <a:pPr marL="706717" lvl="1" indent="-235572" defTabSz="942289">
              <a:spcBef>
                <a:spcPct val="0"/>
              </a:spcBef>
              <a:buFont typeface="+mj-lt"/>
              <a:buAutoNum type="alphaLcPeriod"/>
              <a:defRPr/>
            </a:pPr>
            <a:r>
              <a:rPr lang="fr-FR" altLang="en-US" sz="1100" noProof="0" dirty="0">
                <a:solidFill>
                  <a:srgbClr val="0000FF"/>
                </a:solidFill>
              </a:rPr>
              <a:t>Relisez les fiches de travail et le </a:t>
            </a:r>
            <a:r>
              <a:rPr lang="fr-FR" altLang="en-US" sz="1100" i="1" noProof="0" dirty="0">
                <a:solidFill>
                  <a:srgbClr val="0000FF"/>
                </a:solidFill>
              </a:rPr>
              <a:t>Guide de facilitation du plaidoyer SMART</a:t>
            </a:r>
            <a:r>
              <a:rPr lang="fr-FR" altLang="en-US" sz="1100" noProof="0" dirty="0">
                <a:solidFill>
                  <a:srgbClr val="0000FF"/>
                </a:solidFill>
              </a:rPr>
              <a:t>. </a:t>
            </a:r>
          </a:p>
          <a:p>
            <a:pPr marL="706717" lvl="1" indent="-235572" defTabSz="942289">
              <a:spcBef>
                <a:spcPct val="0"/>
              </a:spcBef>
              <a:buFont typeface="+mj-lt"/>
              <a:buAutoNum type="alphaLcPeriod"/>
              <a:defRPr/>
            </a:pPr>
            <a:r>
              <a:rPr lang="fr-FR" altLang="en-US" sz="1100" noProof="0" dirty="0">
                <a:solidFill>
                  <a:srgbClr val="0000FF"/>
                </a:solidFill>
              </a:rPr>
              <a:t>Renseignez-vous autant que vous pouvez sur les participant(e)s de l’atelier, leur relation au sujet traité, et s’ils/elles occupent un poste de direction (ex: président(e) d’un groupe de travail).</a:t>
            </a:r>
            <a:endParaRPr lang="fr-FR" altLang="en-US" sz="1100" b="1" noProof="0" dirty="0">
              <a:solidFill>
                <a:srgbClr val="0000FF"/>
              </a:solidFill>
            </a:endParaRPr>
          </a:p>
          <a:p>
            <a:pPr marL="235572" indent="-235572" defTabSz="942289">
              <a:spcBef>
                <a:spcPct val="0"/>
              </a:spcBef>
              <a:buFont typeface="+mj-lt"/>
              <a:buAutoNum type="arabicPeriod"/>
              <a:defRPr/>
            </a:pPr>
            <a:r>
              <a:rPr lang="fr-FR" sz="1100" b="1" noProof="0" dirty="0"/>
              <a:t>Préparez-vous</a:t>
            </a:r>
          </a:p>
          <a:p>
            <a:pPr marL="706717" lvl="1" indent="-235572" defTabSz="942289">
              <a:spcBef>
                <a:spcPct val="0"/>
              </a:spcBef>
              <a:buFont typeface="+mj-lt"/>
              <a:buAutoNum type="alphaLcPeriod"/>
              <a:defRPr/>
            </a:pPr>
            <a:r>
              <a:rPr lang="fr-FR" sz="1100" noProof="0" dirty="0"/>
              <a:t>Réfléchissez aux attentes de l’atelier que vous allez animer. </a:t>
            </a:r>
          </a:p>
          <a:p>
            <a:pPr marL="706717" lvl="1" indent="-235572" defTabSz="942289">
              <a:spcBef>
                <a:spcPct val="0"/>
              </a:spcBef>
              <a:buFont typeface="+mj-lt"/>
              <a:buAutoNum type="alphaLcPeriod"/>
              <a:defRPr/>
            </a:pPr>
            <a:r>
              <a:rPr lang="fr-FR" sz="1100" noProof="0" dirty="0"/>
              <a:t>Identifiez celles et ceux qui seront impliqué(e)s et comment encourager leurs idées, consensus et pleine participation.</a:t>
            </a:r>
          </a:p>
          <a:p>
            <a:pPr marL="706717" lvl="1" indent="-235572" defTabSz="942289">
              <a:spcBef>
                <a:spcPct val="0"/>
              </a:spcBef>
              <a:buFont typeface="+mj-lt"/>
              <a:buAutoNum type="alphaLcPeriod"/>
              <a:defRPr/>
            </a:pPr>
            <a:r>
              <a:rPr lang="fr-FR" sz="1100" noProof="0" dirty="0"/>
              <a:t>Les thèmes nécessitant d’être discutés par les participant(e)s seront indiqués sous le sous-titre « Facilitez la discussion » dans les notes de présentation des diapositives. </a:t>
            </a:r>
          </a:p>
          <a:p>
            <a:pPr marL="706717" lvl="1" indent="-235572" defTabSz="942289">
              <a:spcBef>
                <a:spcPct val="0"/>
              </a:spcBef>
              <a:buFont typeface="+mj-lt"/>
              <a:buAutoNum type="alphaLcPeriod"/>
              <a:defRPr/>
            </a:pPr>
            <a:r>
              <a:rPr lang="fr-FR" sz="1100" noProof="0" dirty="0"/>
              <a:t>Tenez compte de la configuration de votre espace et si votre groupe disposera des éléments suivants : électricité, ordinateurs portables, </a:t>
            </a:r>
            <a:r>
              <a:rPr lang="fr-FR" sz="1100" noProof="0" dirty="0" err="1"/>
              <a:t>WiFi</a:t>
            </a:r>
            <a:r>
              <a:rPr lang="fr-FR" sz="1100" noProof="0" dirty="0"/>
              <a:t>, ou s’il devra documenter ses résultats et consensus par écrit.</a:t>
            </a:r>
          </a:p>
          <a:p>
            <a:pPr marL="706717" lvl="1" indent="-235572" defTabSz="942289">
              <a:spcBef>
                <a:spcPct val="0"/>
              </a:spcBef>
              <a:buFont typeface="+mj-lt"/>
              <a:buAutoNum type="alphaLcPeriod"/>
              <a:defRPr/>
            </a:pPr>
            <a:r>
              <a:rPr lang="fr-FR" sz="1100" noProof="0" dirty="0"/>
              <a:t>Préparez-vous différemment selon si votre atelier sera présentiel ou virtuel, en vous appuyant sur des pauses et des activités énergisantes. </a:t>
            </a:r>
          </a:p>
          <a:p>
            <a:pPr marL="235572" indent="-235572" defTabSz="942289">
              <a:spcBef>
                <a:spcPct val="0"/>
              </a:spcBef>
              <a:buFont typeface="+mj-lt"/>
              <a:buAutoNum type="arabicPeriod"/>
              <a:defRPr/>
            </a:pPr>
            <a:r>
              <a:rPr lang="fr-FR" sz="1100" b="1" noProof="0" dirty="0"/>
              <a:t>Réfléchissez au sujet, but et contexte de votre plaidoyer</a:t>
            </a:r>
          </a:p>
          <a:p>
            <a:pPr marL="706717" lvl="1" indent="-235572" defTabSz="942289">
              <a:spcBef>
                <a:spcPct val="0"/>
              </a:spcBef>
              <a:buFont typeface="+mj-lt"/>
              <a:buAutoNum type="alphaLcPeriod"/>
              <a:defRPr/>
            </a:pPr>
            <a:r>
              <a:rPr lang="fr-FR" sz="1100" noProof="0" dirty="0"/>
              <a:t>Personnalisez votre ordre du jour, fiches de travail et diapositives pour refléter le sujet et but de votre plaidoyer, et pour remplir les limites de temps qui vous sont imposées.</a:t>
            </a:r>
          </a:p>
          <a:p>
            <a:pPr marL="706717" lvl="1" indent="-235572" defTabSz="942289">
              <a:spcBef>
                <a:spcPct val="0"/>
              </a:spcBef>
              <a:buFont typeface="+mj-lt"/>
              <a:buAutoNum type="alphaLcPeriod"/>
              <a:defRPr/>
            </a:pPr>
            <a:r>
              <a:rPr lang="fr-FR" sz="1100" noProof="0" dirty="0"/>
              <a:t>Le temps estimé requis pour chaque étape de plaidoyer SMART figure dans la diapositive « Notes aux facilitateurs/</a:t>
            </a:r>
            <a:r>
              <a:rPr lang="fr-FR" sz="1100" noProof="0" dirty="0" err="1"/>
              <a:t>trices</a:t>
            </a:r>
            <a:r>
              <a:rPr lang="fr-FR" sz="1100" noProof="0" dirty="0"/>
              <a:t> » .</a:t>
            </a:r>
          </a:p>
          <a:p>
            <a:pPr marL="706717" lvl="1" indent="-235572" defTabSz="942289">
              <a:spcBef>
                <a:spcPct val="0"/>
              </a:spcBef>
              <a:buFont typeface="+mj-lt"/>
              <a:buAutoNum type="alphaLcPeriod"/>
              <a:defRPr/>
            </a:pPr>
            <a:r>
              <a:rPr lang="fr-FR" sz="1100" noProof="0" dirty="0"/>
              <a:t>Les diapositives ne comportent pas de photos ni d’images, mais vous pouvez en ajouter.</a:t>
            </a:r>
          </a:p>
          <a:p>
            <a:pPr marL="706717" lvl="1" indent="-235572" defTabSz="942289">
              <a:spcBef>
                <a:spcPct val="0"/>
              </a:spcBef>
              <a:buFont typeface="+mj-lt"/>
              <a:buAutoNum type="alphaLcPeriod"/>
              <a:defRPr/>
            </a:pPr>
            <a:r>
              <a:rPr lang="fr-FR" sz="1100" noProof="0" dirty="0"/>
              <a:t>Si une diapositive comporte plusieurs points clés, il vous semblera peut-être bon de les séparer en plusieurs diapositives.</a:t>
            </a:r>
          </a:p>
          <a:p>
            <a:pPr marL="706717" lvl="1" indent="-235572" defTabSz="942289">
              <a:spcBef>
                <a:spcPct val="0"/>
              </a:spcBef>
              <a:buFont typeface="+mj-lt"/>
              <a:buAutoNum type="alphaLcPeriod"/>
              <a:defRPr/>
            </a:pPr>
            <a:r>
              <a:rPr lang="fr-FR" altLang="en-US" sz="1100" noProof="0" dirty="0">
                <a:solidFill>
                  <a:srgbClr val="0000FF"/>
                </a:solidFill>
              </a:rPr>
              <a:t>Un rappel pour adapter le contenu des diapositives s’affichera sous « Adaptez la diapositive ».</a:t>
            </a:r>
          </a:p>
          <a:p>
            <a:pPr marL="235572" indent="-235572" defTabSz="942289">
              <a:spcBef>
                <a:spcPct val="0"/>
              </a:spcBef>
              <a:buFont typeface="+mj-lt"/>
              <a:buAutoNum type="arabicPeriod"/>
              <a:defRPr/>
            </a:pPr>
            <a:r>
              <a:rPr lang="fr-FR" altLang="en-US" sz="1100" b="1" noProof="0" dirty="0">
                <a:solidFill>
                  <a:srgbClr val="0000FF"/>
                </a:solidFill>
              </a:rPr>
              <a:t>Appuyez-vous sur d’autres supports de plaidoyer</a:t>
            </a:r>
          </a:p>
          <a:p>
            <a:pPr marL="706717" lvl="1" indent="-235572" defTabSz="942289">
              <a:spcBef>
                <a:spcPct val="0"/>
              </a:spcBef>
              <a:buFont typeface="+mj-lt"/>
              <a:buAutoNum type="alphaLcPeriod"/>
              <a:defRPr/>
            </a:pPr>
            <a:r>
              <a:rPr lang="fr-FR" altLang="en-US" sz="1100" noProof="0" dirty="0">
                <a:solidFill>
                  <a:srgbClr val="0000FF"/>
                </a:solidFill>
              </a:rPr>
              <a:t>Utilisez les fiches de travail fournies ou les encadrés interactifs inclus dans le </a:t>
            </a:r>
            <a:r>
              <a:rPr lang="fr-FR" altLang="en-US" sz="1100" i="1" noProof="0" dirty="0">
                <a:solidFill>
                  <a:srgbClr val="0000FF"/>
                </a:solidFill>
              </a:rPr>
              <a:t>Guide pratique du plaidoyer SMART </a:t>
            </a:r>
          </a:p>
          <a:p>
            <a:pPr marL="706717" lvl="1" indent="-235572" defTabSz="942289">
              <a:spcBef>
                <a:spcPct val="0"/>
              </a:spcBef>
              <a:buFont typeface="+mj-lt"/>
              <a:buAutoNum type="alphaLcPeriod"/>
              <a:defRPr/>
            </a:pPr>
            <a:r>
              <a:rPr lang="fr-FR" altLang="en-US" sz="1100" noProof="0" dirty="0">
                <a:solidFill>
                  <a:srgbClr val="0000FF"/>
                </a:solidFill>
              </a:rPr>
              <a:t>Relisez d’autres ressources sur le plaidoyer, les techniques de facilitation, et sur votre sujet.</a:t>
            </a:r>
          </a:p>
          <a:p>
            <a:pPr marL="706717" lvl="1" indent="-235572" defTabSz="942289">
              <a:spcBef>
                <a:spcPct val="0"/>
              </a:spcBef>
              <a:buFont typeface="+mj-lt"/>
              <a:buAutoNum type="alphaLcPeriod"/>
              <a:defRPr/>
            </a:pPr>
            <a:r>
              <a:rPr lang="fr-FR" altLang="en-US" sz="1100" noProof="0" dirty="0">
                <a:solidFill>
                  <a:srgbClr val="0000FF"/>
                </a:solidFill>
              </a:rPr>
              <a:t>Si la technologie le permet, utilisez des vidéos pour illustrer des concepts clés ou pour effectuer des sondages afin de tester le niveau de consensus dans la salle.</a:t>
            </a:r>
          </a:p>
          <a:p>
            <a:pPr marL="235572" indent="-235572" defTabSz="942289">
              <a:buFont typeface="+mj-lt"/>
              <a:buAutoNum type="arabicPeriod"/>
              <a:defRPr/>
            </a:pPr>
            <a:endParaRPr lang="fr-FR" altLang="en-US" sz="1100" b="1" noProof="0" dirty="0">
              <a:solidFill>
                <a:srgbClr val="0000FF"/>
              </a:solidFill>
            </a:endParaRPr>
          </a:p>
          <a:p>
            <a:pPr eaLnBrk="1" hangingPunct="1">
              <a:spcBef>
                <a:spcPct val="0"/>
              </a:spcBef>
            </a:pPr>
            <a:endParaRPr lang="fr-FR" altLang="en-US" noProof="0" dirty="0"/>
          </a:p>
        </p:txBody>
      </p:sp>
      <p:sp>
        <p:nvSpPr>
          <p:cNvPr id="35844" name="Slide Number Placeholder 3">
            <a:extLst>
              <a:ext uri="{FF2B5EF4-FFF2-40B4-BE49-F238E27FC236}">
                <a16:creationId xmlns:a16="http://schemas.microsoft.com/office/drawing/2014/main" id="{D3B05594-20C1-43AD-9E36-CAEB485FE5F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National Book" charset="0"/>
                <a:ea typeface="MS PGothic" panose="020B0600070205080204" pitchFamily="34" charset="-128"/>
              </a:defRPr>
            </a:lvl1pPr>
            <a:lvl2pPr marL="765610" indent="-294465">
              <a:defRPr>
                <a:solidFill>
                  <a:schemeClr val="tx1"/>
                </a:solidFill>
                <a:latin typeface="National Book" charset="0"/>
                <a:ea typeface="MS PGothic" panose="020B0600070205080204" pitchFamily="34" charset="-128"/>
              </a:defRPr>
            </a:lvl2pPr>
            <a:lvl3pPr marL="1177862" indent="-235572">
              <a:defRPr>
                <a:solidFill>
                  <a:schemeClr val="tx1"/>
                </a:solidFill>
                <a:latin typeface="National Book" charset="0"/>
                <a:ea typeface="MS PGothic" panose="020B0600070205080204" pitchFamily="34" charset="-128"/>
              </a:defRPr>
            </a:lvl3pPr>
            <a:lvl4pPr marL="1649006" indent="-235572">
              <a:defRPr>
                <a:solidFill>
                  <a:schemeClr val="tx1"/>
                </a:solidFill>
                <a:latin typeface="National Book" charset="0"/>
                <a:ea typeface="MS PGothic" panose="020B0600070205080204" pitchFamily="34" charset="-128"/>
              </a:defRPr>
            </a:lvl4pPr>
            <a:lvl5pPr marL="2120151" indent="-235572">
              <a:defRPr>
                <a:solidFill>
                  <a:schemeClr val="tx1"/>
                </a:solidFill>
                <a:latin typeface="National Book" charset="0"/>
                <a:ea typeface="MS PGothic" panose="020B0600070205080204" pitchFamily="34" charset="-128"/>
              </a:defRPr>
            </a:lvl5pPr>
            <a:lvl6pPr marL="259129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6pPr>
            <a:lvl7pPr marL="3062440"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7pPr>
            <a:lvl8pPr marL="353358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8pPr>
            <a:lvl9pPr marL="4004729"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9pPr>
          </a:lstStyle>
          <a:p>
            <a:fld id="{8F19498A-1FD1-48DE-B415-744C399A599E}" type="slidenum">
              <a:rPr lang="en-US" altLang="en-US" smtClean="0">
                <a:latin typeface="Calibri" panose="020F0502020204030204" pitchFamily="34" charset="0"/>
              </a:rPr>
              <a:pPr/>
              <a:t>1</a:t>
            </a:fld>
            <a:endParaRPr lang="en-US" altLang="en-US">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eaLnBrk="0" fontAlgn="base" hangingPunct="0">
              <a:spcBef>
                <a:spcPct val="30000"/>
              </a:spcBef>
              <a:spcAft>
                <a:spcPct val="0"/>
              </a:spcAft>
              <a:defRPr/>
            </a:pPr>
            <a:r>
              <a:rPr lang="fr-FR" altLang="en-US" b="1" noProof="0" dirty="0"/>
              <a:t>Facultatif : Distinguez le plaidoyer SMART de l’activisme et de la communication pour le changement des comportements. </a:t>
            </a:r>
          </a:p>
          <a:p>
            <a:pPr defTabSz="942289" eaLnBrk="0" fontAlgn="base" hangingPunct="0">
              <a:spcBef>
                <a:spcPct val="30000"/>
              </a:spcBef>
              <a:spcAft>
                <a:spcPct val="0"/>
              </a:spcAft>
              <a:defRPr/>
            </a:pPr>
            <a:endParaRPr lang="fr-FR" b="1" noProof="0" dirty="0"/>
          </a:p>
          <a:p>
            <a:pPr defTabSz="942289" eaLnBrk="0" fontAlgn="base" hangingPunct="0">
              <a:spcBef>
                <a:spcPct val="30000"/>
              </a:spcBef>
              <a:spcAft>
                <a:spcPct val="0"/>
              </a:spcAft>
              <a:defRPr/>
            </a:pPr>
            <a:r>
              <a:rPr lang="fr-FR" altLang="en-US" b="1" noProof="0" dirty="0"/>
              <a:t>Points clés :</a:t>
            </a:r>
            <a:endParaRPr lang="fr-FR" b="1" noProof="0" dirty="0"/>
          </a:p>
          <a:p>
            <a:pPr marL="647824" lvl="1" indent="-176679" defTabSz="942289" eaLnBrk="0" fontAlgn="base" hangingPunct="0">
              <a:spcBef>
                <a:spcPct val="30000"/>
              </a:spcBef>
              <a:spcAft>
                <a:spcPct val="0"/>
              </a:spcAft>
              <a:buFont typeface="Arial" panose="020B0604020202020204" pitchFamily="34" charset="0"/>
              <a:buChar char="•"/>
              <a:defRPr/>
            </a:pPr>
            <a:r>
              <a:rPr lang="fr-FR" noProof="0" dirty="0"/>
              <a:t>Une question souvent posée sur le Plaidoyer SMART est: « </a:t>
            </a:r>
            <a:r>
              <a:rPr lang="fr-FR" i="1" noProof="0" dirty="0"/>
              <a:t>Qu’est-ce qui distingue le Plaidoyer SMART d’autres approches</a:t>
            </a:r>
            <a:r>
              <a:rPr lang="fr-FR" noProof="0" dirty="0"/>
              <a:t>? »</a:t>
            </a:r>
          </a:p>
          <a:p>
            <a:pPr marL="647824" lvl="1" indent="-176679" defTabSz="942289" eaLnBrk="0" fontAlgn="base" hangingPunct="0">
              <a:spcBef>
                <a:spcPct val="30000"/>
              </a:spcBef>
              <a:spcAft>
                <a:spcPct val="0"/>
              </a:spcAft>
              <a:buFont typeface="Arial" panose="020B0604020202020204" pitchFamily="34" charset="0"/>
              <a:buChar char="•"/>
              <a:defRPr/>
            </a:pPr>
            <a:r>
              <a:rPr lang="fr-FR" noProof="0" dirty="0"/>
              <a:t>Le Plaidoyer SMART est souvent confondu avec la communication pour le changement social et des comportements ou encore l’activisme. </a:t>
            </a:r>
          </a:p>
          <a:p>
            <a:pPr marL="647824" lvl="1" indent="-176679" defTabSz="942289">
              <a:buFont typeface="Arial" panose="020B0604020202020204" pitchFamily="34" charset="0"/>
              <a:buChar char="•"/>
              <a:defRPr/>
            </a:pPr>
            <a:r>
              <a:rPr lang="fr-FR" noProof="0" dirty="0"/>
              <a:t>Chaque méthodologie a sa place pour créer un changement, mais chacune utilise différentes tactiques.  </a:t>
            </a:r>
          </a:p>
          <a:p>
            <a:pPr marL="647824" lvl="1" indent="-176679">
              <a:buFont typeface="Arial" panose="020B0604020202020204" pitchFamily="34" charset="0"/>
              <a:buChar char="•"/>
            </a:pPr>
            <a:r>
              <a:rPr lang="fr-FR" noProof="0" dirty="0"/>
              <a:t>La communication pour le changement social et des comportements transforme les normes et les comportements d’une communauté au sens large pour générer un changement.</a:t>
            </a:r>
          </a:p>
          <a:p>
            <a:pPr marL="647824" lvl="1" indent="-176679">
              <a:buFont typeface="Arial" panose="020B0604020202020204" pitchFamily="34" charset="0"/>
              <a:buChar char="•"/>
            </a:pPr>
            <a:r>
              <a:rPr lang="fr-FR" noProof="0" dirty="0"/>
              <a:t>L’activisme s’appuie sur l’action collective et fait pression pour générer un changement. </a:t>
            </a:r>
          </a:p>
          <a:p>
            <a:pPr marL="647824" lvl="1" indent="-176679">
              <a:buFont typeface="Arial" panose="020B0604020202020204" pitchFamily="34" charset="0"/>
              <a:buChar char="•"/>
            </a:pPr>
            <a:r>
              <a:rPr lang="fr-FR" noProof="0" dirty="0"/>
              <a:t>Le Plaidoyer SMART met à profit les décideurs clés qui peuvent agir et faire advenir le changement, et repose sur des gains de plaidoyer dans un futur proche qui s’accumulent au fil du temps pour atteindre des gains plus larges sur le long terme. </a:t>
            </a:r>
          </a:p>
          <a:p>
            <a:pPr marL="647824" lvl="1" indent="-176679">
              <a:buFont typeface="Arial" panose="020B0604020202020204" pitchFamily="34" charset="0"/>
              <a:buChar char="•"/>
            </a:pPr>
            <a:r>
              <a:rPr lang="fr-FR" noProof="0" dirty="0"/>
              <a:t>Typiquement, l’activisme et la communication pour le changement social et des comportements nécessitent plus de temps et de ressources.</a:t>
            </a:r>
          </a:p>
          <a:p>
            <a:pPr marL="176679" indent="-176679">
              <a:buFont typeface="Arial" panose="020B0604020202020204" pitchFamily="34" charset="0"/>
              <a:buChar char="•"/>
            </a:pPr>
            <a:endParaRPr lang="fr-FR" noProof="0" dirty="0"/>
          </a:p>
          <a:p>
            <a:pPr defTabSz="942289" eaLnBrk="0" fontAlgn="base" hangingPunct="0">
              <a:spcBef>
                <a:spcPct val="30000"/>
              </a:spcBef>
              <a:spcAft>
                <a:spcPct val="0"/>
              </a:spcAft>
              <a:defRPr/>
            </a:pPr>
            <a:r>
              <a:rPr lang="fr-FR" altLang="en-US" i="1" noProof="0" dirty="0"/>
              <a:t>Guide pratique, page 6.</a:t>
            </a:r>
          </a:p>
          <a:p>
            <a:pPr marL="647824" lvl="1" indent="-176679">
              <a:spcBef>
                <a:spcPct val="0"/>
              </a:spcBef>
              <a:buFont typeface="Arial" panose="020B0604020202020204" pitchFamily="34" charset="0"/>
              <a:buChar char="•"/>
              <a:defRPr/>
            </a:pPr>
            <a:endParaRPr lang="fr-FR" altLang="en-US" sz="1100" dirty="0"/>
          </a:p>
          <a:p>
            <a:pPr marL="647824" lvl="1" indent="-176679">
              <a:spcBef>
                <a:spcPct val="0"/>
              </a:spcBef>
              <a:buFont typeface="Arial" panose="020B0604020202020204" pitchFamily="34" charset="0"/>
              <a:buChar char="•"/>
              <a:defRPr/>
            </a:pPr>
            <a:endParaRPr lang="fr-FR" altLang="en-US" sz="1100" dirty="0"/>
          </a:p>
          <a:p>
            <a:pPr marL="176679" indent="-176679">
              <a:spcBef>
                <a:spcPct val="0"/>
              </a:spcBef>
              <a:defRPr/>
            </a:pPr>
            <a:endParaRPr lang="fr-FR" altLang="en-US" dirty="0"/>
          </a:p>
          <a:p>
            <a:pPr marL="176679" indent="-176679">
              <a:buFont typeface="Arial" panose="020B0604020202020204" pitchFamily="34" charset="0"/>
              <a:buChar char="•"/>
            </a:pPr>
            <a:endParaRPr lang="fr-FR" b="1" dirty="0"/>
          </a:p>
        </p:txBody>
      </p:sp>
      <p:sp>
        <p:nvSpPr>
          <p:cNvPr id="4" name="Slide Number Placeholder 3"/>
          <p:cNvSpPr>
            <a:spLocks noGrp="1"/>
          </p:cNvSpPr>
          <p:nvPr>
            <p:ph type="sldNum" sz="quarter" idx="5"/>
          </p:nvPr>
        </p:nvSpPr>
        <p:spPr/>
        <p:txBody>
          <a:bodyPr/>
          <a:lstStyle/>
          <a:p>
            <a:fld id="{88FDCCB8-BBD5-BB4D-A49B-553A66C479A8}" type="slidenum">
              <a:rPr lang="en-US" smtClean="0"/>
              <a:t>10</a:t>
            </a:fld>
            <a:endParaRPr lang="en-US"/>
          </a:p>
        </p:txBody>
      </p:sp>
    </p:spTree>
    <p:extLst>
      <p:ext uri="{BB962C8B-B14F-4D97-AF65-F5344CB8AC3E}">
        <p14:creationId xmlns:p14="http://schemas.microsoft.com/office/powerpoint/2010/main" val="1742502941"/>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a:extLst>
              <a:ext uri="{FF2B5EF4-FFF2-40B4-BE49-F238E27FC236}">
                <a16:creationId xmlns:a16="http://schemas.microsoft.com/office/drawing/2014/main" id="{F8B33140-CFB2-4F90-8882-81069AD3F10F}"/>
              </a:ext>
            </a:extLst>
          </p:cNvPr>
          <p:cNvSpPr>
            <a:spLocks noGrp="1" noRot="1" noChangeAspect="1" noTextEdit="1"/>
          </p:cNvSpPr>
          <p:nvPr>
            <p:ph type="sldImg"/>
          </p:nvPr>
        </p:nvSpPr>
        <p:spPr bwMode="auto">
          <a:xfrm>
            <a:off x="449263" y="715963"/>
            <a:ext cx="6361112" cy="3578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5" name="Notes Placeholder 2">
            <a:extLst>
              <a:ext uri="{FF2B5EF4-FFF2-40B4-BE49-F238E27FC236}">
                <a16:creationId xmlns:a16="http://schemas.microsoft.com/office/drawing/2014/main" id="{B26C9FDB-2306-4439-829A-630E4FE5442F}"/>
              </a:ext>
            </a:extLst>
          </p:cNvPr>
          <p:cNvSpPr>
            <a:spLocks noGrp="1"/>
          </p:cNvSpPr>
          <p:nvPr>
            <p:ph type="body" idx="1"/>
          </p:nvPr>
        </p:nvSpPr>
        <p:spPr bwMode="auto"/>
        <p:txBody>
          <a:bodyPr wrap="square" numCol="1" anchor="t" anchorCtr="0" compatLnSpc="1">
            <a:prstTxWarp prst="textNoShape">
              <a:avLst/>
            </a:prstTxWarp>
          </a:bodyPr>
          <a:lstStyle/>
          <a:p>
            <a:pPr marL="176679" indent="-176679">
              <a:spcBef>
                <a:spcPct val="0"/>
              </a:spcBef>
              <a:buFont typeface="Arial" panose="020B0604020202020204" pitchFamily="34" charset="0"/>
              <a:buChar char="•"/>
              <a:defRPr/>
            </a:pPr>
            <a:r>
              <a:rPr lang="fr-FR" altLang="en-US" sz="1100" b="1" noProof="0" dirty="0"/>
              <a:t>Continuez à lire les instructions ;</a:t>
            </a:r>
          </a:p>
          <a:p>
            <a:pPr marL="647824" lvl="1" indent="-176679">
              <a:spcBef>
                <a:spcPct val="0"/>
              </a:spcBef>
              <a:buFontTx/>
              <a:buChar char="•"/>
              <a:defRPr/>
            </a:pPr>
            <a:r>
              <a:rPr lang="fr-FR" altLang="en-US" sz="1100" noProof="0" dirty="0"/>
              <a:t>Assurez-vous que la description de la stratégie de plaidoyer soit brève. Votre public ne sera probablement pas intéressé par tous les détails.</a:t>
            </a:r>
          </a:p>
          <a:p>
            <a:pPr marL="647824" lvl="1" indent="-176679">
              <a:spcBef>
                <a:spcPct val="0"/>
              </a:spcBef>
              <a:buFontTx/>
              <a:buChar char="•"/>
              <a:defRPr/>
            </a:pPr>
            <a:r>
              <a:rPr lang="fr-FR" altLang="en-US" sz="1100" noProof="0" dirty="0"/>
              <a:t>Lorsque vous attribuez du crédit à qui de droit, donnez le plus de crédit au décideur. Assurez-vous aussi de mentionner vos alliés et contributeurs.</a:t>
            </a:r>
          </a:p>
          <a:p>
            <a:pPr marL="647824" lvl="1" indent="-176679">
              <a:spcBef>
                <a:spcPct val="0"/>
              </a:spcBef>
              <a:buFontTx/>
              <a:buChar char="•"/>
              <a:defRPr/>
            </a:pPr>
            <a:endParaRPr lang="fr-FR" altLang="en-US" sz="1100" noProof="0" dirty="0"/>
          </a:p>
          <a:p>
            <a:pPr marL="176679" indent="-176679">
              <a:spcBef>
                <a:spcPct val="0"/>
              </a:spcBef>
              <a:buFontTx/>
              <a:buChar char="•"/>
              <a:defRPr/>
            </a:pPr>
            <a:r>
              <a:rPr lang="fr-FR" altLang="en-US" sz="1100" b="1" noProof="0" dirty="0"/>
              <a:t>Une fois terminés, demandez aux participant(e)s d’échanger leurs brouillons, et de faire des critiques constructives aux auteurs.</a:t>
            </a:r>
          </a:p>
          <a:p>
            <a:pPr lvl="1">
              <a:spcBef>
                <a:spcPct val="0"/>
              </a:spcBef>
              <a:defRPr/>
            </a:pPr>
            <a:endParaRPr lang="fr-FR" altLang="en-US" sz="1100" noProof="0" dirty="0"/>
          </a:p>
          <a:p>
            <a:pPr indent="-176679">
              <a:spcBef>
                <a:spcPct val="0"/>
              </a:spcBef>
              <a:defRPr/>
            </a:pPr>
            <a:endParaRPr lang="fr-FR" altLang="en-US" noProof="0" dirty="0"/>
          </a:p>
        </p:txBody>
      </p:sp>
      <p:sp>
        <p:nvSpPr>
          <p:cNvPr id="176132" name="Slide Number Placeholder 3">
            <a:extLst>
              <a:ext uri="{FF2B5EF4-FFF2-40B4-BE49-F238E27FC236}">
                <a16:creationId xmlns:a16="http://schemas.microsoft.com/office/drawing/2014/main" id="{8A8A73AA-5A96-4B5E-ADC9-A04A8BC402A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National Book" charset="0"/>
                <a:ea typeface="MS PGothic" panose="020B0600070205080204" pitchFamily="34" charset="-128"/>
              </a:defRPr>
            </a:lvl1pPr>
            <a:lvl2pPr marL="765610" indent="-294465">
              <a:defRPr>
                <a:solidFill>
                  <a:schemeClr val="tx1"/>
                </a:solidFill>
                <a:latin typeface="National Book" charset="0"/>
                <a:ea typeface="MS PGothic" panose="020B0600070205080204" pitchFamily="34" charset="-128"/>
              </a:defRPr>
            </a:lvl2pPr>
            <a:lvl3pPr marL="1177862" indent="-235572">
              <a:defRPr>
                <a:solidFill>
                  <a:schemeClr val="tx1"/>
                </a:solidFill>
                <a:latin typeface="National Book" charset="0"/>
                <a:ea typeface="MS PGothic" panose="020B0600070205080204" pitchFamily="34" charset="-128"/>
              </a:defRPr>
            </a:lvl3pPr>
            <a:lvl4pPr marL="1649006" indent="-235572">
              <a:defRPr>
                <a:solidFill>
                  <a:schemeClr val="tx1"/>
                </a:solidFill>
                <a:latin typeface="National Book" charset="0"/>
                <a:ea typeface="MS PGothic" panose="020B0600070205080204" pitchFamily="34" charset="-128"/>
              </a:defRPr>
            </a:lvl4pPr>
            <a:lvl5pPr marL="2120151" indent="-235572">
              <a:defRPr>
                <a:solidFill>
                  <a:schemeClr val="tx1"/>
                </a:solidFill>
                <a:latin typeface="National Book" charset="0"/>
                <a:ea typeface="MS PGothic" panose="020B0600070205080204" pitchFamily="34" charset="-128"/>
              </a:defRPr>
            </a:lvl5pPr>
            <a:lvl6pPr marL="259129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6pPr>
            <a:lvl7pPr marL="3062440"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7pPr>
            <a:lvl8pPr marL="353358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8pPr>
            <a:lvl9pPr marL="4004729"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9pPr>
          </a:lstStyle>
          <a:p>
            <a:fld id="{C712C365-EC29-4D18-B5F1-D78F3F49979F}" type="slidenum">
              <a:rPr lang="en-US" altLang="en-US" smtClean="0">
                <a:latin typeface="Calibri" panose="020F0502020204030204" pitchFamily="34" charset="0"/>
              </a:rPr>
              <a:pPr/>
              <a:t>100</a:t>
            </a:fld>
            <a:endParaRPr lang="en-US" altLang="en-US">
              <a:latin typeface="Calibri" panose="020F0502020204030204" pitchFamily="34" charset="0"/>
            </a:endParaRPr>
          </a:p>
        </p:txBody>
      </p:sp>
    </p:spTree>
    <p:extLst>
      <p:ext uri="{BB962C8B-B14F-4D97-AF65-F5344CB8AC3E}">
        <p14:creationId xmlns:p14="http://schemas.microsoft.com/office/powerpoint/2010/main" val="1758425119"/>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1" noProof="0" dirty="0"/>
              <a:t>Activité facultative :</a:t>
            </a:r>
          </a:p>
          <a:p>
            <a:pPr marL="633879" lvl="1" indent="-176679">
              <a:buFont typeface="Arial" panose="020B0604020202020204" pitchFamily="34" charset="0"/>
              <a:buChar char="•"/>
            </a:pPr>
            <a:r>
              <a:rPr lang="fr-FR" b="0" noProof="0" dirty="0"/>
              <a:t>Montrez une brève vidéo, présentation ou podcast d’une histoire de plaidoyer.  </a:t>
            </a:r>
          </a:p>
          <a:p>
            <a:pPr marL="633879" lvl="1" indent="-176679">
              <a:buFont typeface="Arial" panose="020B0604020202020204" pitchFamily="34" charset="0"/>
              <a:buChar char="•"/>
            </a:pPr>
            <a:r>
              <a:rPr lang="fr-FR" b="0" noProof="0" dirty="0"/>
              <a:t>Demandez aux participant(e)s d’apporter leurs critiques en indiquant si cela est efficace et pourquoi, sur la base des critères référencés en premier et deuxième point de la diapositive. </a:t>
            </a:r>
          </a:p>
        </p:txBody>
      </p:sp>
      <p:sp>
        <p:nvSpPr>
          <p:cNvPr id="4" name="Slide Number Placeholder 3"/>
          <p:cNvSpPr>
            <a:spLocks noGrp="1"/>
          </p:cNvSpPr>
          <p:nvPr>
            <p:ph type="sldNum" sz="quarter" idx="5"/>
          </p:nvPr>
        </p:nvSpPr>
        <p:spPr/>
        <p:txBody>
          <a:bodyPr/>
          <a:lstStyle/>
          <a:p>
            <a:fld id="{88FDCCB8-BBD5-BB4D-A49B-553A66C479A8}" type="slidenum">
              <a:rPr lang="en-US" smtClean="0"/>
              <a:t>101</a:t>
            </a:fld>
            <a:endParaRPr lang="en-US"/>
          </a:p>
        </p:txBody>
      </p:sp>
    </p:spTree>
    <p:extLst>
      <p:ext uri="{BB962C8B-B14F-4D97-AF65-F5344CB8AC3E}">
        <p14:creationId xmlns:p14="http://schemas.microsoft.com/office/powerpoint/2010/main" val="173921279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a:extLst>
              <a:ext uri="{FF2B5EF4-FFF2-40B4-BE49-F238E27FC236}">
                <a16:creationId xmlns:a16="http://schemas.microsoft.com/office/drawing/2014/main" id="{AC4690A8-95E3-46BA-9F28-2B855F96F8A4}"/>
              </a:ext>
            </a:extLst>
          </p:cNvPr>
          <p:cNvSpPr>
            <a:spLocks noGrp="1" noRot="1" noChangeAspect="1" noTextEdit="1"/>
          </p:cNvSpPr>
          <p:nvPr>
            <p:ph type="sldImg"/>
          </p:nvPr>
        </p:nvSpPr>
        <p:spPr bwMode="auto">
          <a:xfrm>
            <a:off x="449263" y="715963"/>
            <a:ext cx="6361112" cy="3578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5" name="Notes Placeholder 2">
            <a:extLst>
              <a:ext uri="{FF2B5EF4-FFF2-40B4-BE49-F238E27FC236}">
                <a16:creationId xmlns:a16="http://schemas.microsoft.com/office/drawing/2014/main" id="{A9CFA715-2634-416A-B03E-50C77175B173}"/>
              </a:ext>
            </a:extLst>
          </p:cNvPr>
          <p:cNvSpPr>
            <a:spLocks noGrp="1"/>
          </p:cNvSpPr>
          <p:nvPr>
            <p:ph type="body" idx="1"/>
          </p:nvPr>
        </p:nvSpPr>
        <p:spPr bwMode="auto"/>
        <p:txBody>
          <a:bodyPr wrap="square" numCol="1" anchor="t" anchorCtr="0" compatLnSpc="1">
            <a:prstTxWarp prst="textNoShape">
              <a:avLst/>
            </a:prstTxWarp>
          </a:bodyPr>
          <a:lstStyle/>
          <a:p>
            <a:pPr marL="176679" indent="-176679">
              <a:spcBef>
                <a:spcPct val="0"/>
              </a:spcBef>
              <a:buFont typeface="Arial" panose="020B0604020202020204" pitchFamily="34" charset="0"/>
              <a:buChar char="•"/>
              <a:defRPr/>
            </a:pPr>
            <a:r>
              <a:rPr lang="fr-FR" altLang="en-US" sz="1100" b="1" noProof="0" dirty="0"/>
              <a:t>Le moment est venu de réfléchir à votre prochain objectif de plaidoyer.</a:t>
            </a:r>
          </a:p>
          <a:p>
            <a:pPr marL="176679" indent="-176679">
              <a:spcBef>
                <a:spcPct val="0"/>
              </a:spcBef>
              <a:buFont typeface="Arial" panose="020B0604020202020204" pitchFamily="34" charset="0"/>
              <a:buChar char="•"/>
              <a:defRPr/>
            </a:pPr>
            <a:endParaRPr lang="fr-FR" altLang="en-US" sz="1100" b="1" noProof="0" dirty="0"/>
          </a:p>
          <a:p>
            <a:pPr marL="176679" indent="-176679">
              <a:spcBef>
                <a:spcPct val="0"/>
              </a:spcBef>
              <a:buFont typeface="Arial" panose="020B0604020202020204" pitchFamily="34" charset="0"/>
              <a:buChar char="•"/>
              <a:defRPr/>
            </a:pPr>
            <a:r>
              <a:rPr lang="fr-FR" altLang="en-US" sz="1100" b="1" noProof="0" dirty="0"/>
              <a:t>Points clés </a:t>
            </a:r>
            <a:r>
              <a:rPr lang="fr-FR" altLang="en-US" sz="1100" noProof="0" dirty="0"/>
              <a:t>:</a:t>
            </a:r>
          </a:p>
          <a:p>
            <a:pPr marL="647824" lvl="1" indent="-176679">
              <a:spcBef>
                <a:spcPct val="0"/>
              </a:spcBef>
              <a:buFont typeface="Arial" panose="020B0604020202020204" pitchFamily="34" charset="0"/>
              <a:buChar char="•"/>
              <a:defRPr/>
            </a:pPr>
            <a:r>
              <a:rPr lang="fr-FR" altLang="en-US" sz="1100" noProof="0" dirty="0"/>
              <a:t>Le plaidoyer est un processus. Chaque gain de plaidoyer s’appuie sur le précédent pour progresser vers l’impact.</a:t>
            </a:r>
          </a:p>
          <a:p>
            <a:pPr marL="647824" lvl="1" indent="-176679">
              <a:spcBef>
                <a:spcPct val="0"/>
              </a:spcBef>
              <a:buFont typeface="Arial" panose="020B0604020202020204" pitchFamily="34" charset="0"/>
              <a:buChar char="•"/>
              <a:defRPr/>
            </a:pPr>
            <a:r>
              <a:rPr lang="fr-FR" altLang="en-US" sz="1100" noProof="0" dirty="0"/>
              <a:t>Un gain de plaidoyer peut être une </a:t>
            </a:r>
            <a:r>
              <a:rPr lang="fr-FR" altLang="en-US" sz="1100" b="1" noProof="0" dirty="0"/>
              <a:t>décision</a:t>
            </a:r>
            <a:r>
              <a:rPr lang="fr-FR" altLang="en-US" sz="1100" noProof="0" dirty="0"/>
              <a:t> de changer une politique ou un financement, mais vous devrez suivre cette décision pour vous assurer que le changement a effectivement lieu. Une simple vérification en recontactant votre décideur pourrait être suffisant pour vous assurer que la décision ait des conséquences.</a:t>
            </a:r>
          </a:p>
          <a:p>
            <a:pPr marL="647824" lvl="1" indent="-176679">
              <a:spcBef>
                <a:spcPct val="0"/>
              </a:spcBef>
              <a:buFont typeface="Arial" panose="020B0604020202020204" pitchFamily="34" charset="0"/>
              <a:buChar char="•"/>
              <a:defRPr/>
            </a:pPr>
            <a:r>
              <a:rPr lang="fr-FR" altLang="en-US" sz="1100" noProof="0" dirty="0"/>
              <a:t>À chaque étape depuis la formulation de la stratégie de plaidoyer jusqu’à sa mise en œuvre et son évaluation, vous devrez revoir et actualiser votre analyse du contexte.</a:t>
            </a:r>
          </a:p>
          <a:p>
            <a:pPr marL="647824" lvl="1" indent="-176679">
              <a:spcBef>
                <a:spcPct val="0"/>
              </a:spcBef>
              <a:buFont typeface="Arial" panose="020B0604020202020204" pitchFamily="34" charset="0"/>
              <a:buChar char="•"/>
              <a:defRPr/>
            </a:pPr>
            <a:r>
              <a:rPr lang="fr-FR" altLang="en-US" sz="1100" noProof="0" dirty="0"/>
              <a:t>Y-a-t-il de nouvelles opportunités émergeantes ? Les décideurs clés ont-ils changé (en raison d’élections, départ à la retraite, ou changement de poste, par exemple) ?</a:t>
            </a:r>
          </a:p>
          <a:p>
            <a:pPr marL="647824" lvl="1" indent="-176679">
              <a:spcBef>
                <a:spcPct val="0"/>
              </a:spcBef>
              <a:buFont typeface="Arial" panose="020B0604020202020204" pitchFamily="34" charset="0"/>
              <a:buChar char="•"/>
              <a:defRPr/>
            </a:pPr>
            <a:r>
              <a:rPr lang="fr-FR" altLang="en-US" sz="1100" noProof="0" dirty="0"/>
              <a:t>Lorsque vous développerez votre deuxième, troisième quatrième ou centième objectif de plaidoyer SMART visant le même but, le cycle du plaidoyer SMART ira plus vite. </a:t>
            </a:r>
          </a:p>
          <a:p>
            <a:pPr marL="647824" lvl="1" indent="-176679">
              <a:spcBef>
                <a:spcPct val="0"/>
              </a:spcBef>
              <a:buFont typeface="Arial" panose="020B0604020202020204" pitchFamily="34" charset="0"/>
              <a:buChar char="•"/>
              <a:defRPr/>
            </a:pPr>
            <a:r>
              <a:rPr lang="fr-FR" altLang="en-US" sz="1100" noProof="0" dirty="0"/>
              <a:t>Néanmoins, vous devrez toujours adapter votre plan aux nouvelles circonstances. </a:t>
            </a:r>
          </a:p>
          <a:p>
            <a:pPr lvl="1">
              <a:spcBef>
                <a:spcPct val="0"/>
              </a:spcBef>
              <a:defRPr/>
            </a:pPr>
            <a:endParaRPr lang="fr-FR" altLang="en-US" sz="1100" noProof="0" dirty="0"/>
          </a:p>
          <a:p>
            <a:pPr indent="-176679">
              <a:spcBef>
                <a:spcPct val="0"/>
              </a:spcBef>
              <a:defRPr/>
            </a:pPr>
            <a:r>
              <a:rPr lang="fr-FR" altLang="en-US" i="1" noProof="0" dirty="0"/>
              <a:t>Guide pratique, pages 85-87.</a:t>
            </a:r>
          </a:p>
        </p:txBody>
      </p:sp>
      <p:sp>
        <p:nvSpPr>
          <p:cNvPr id="178180" name="Slide Number Placeholder 3">
            <a:extLst>
              <a:ext uri="{FF2B5EF4-FFF2-40B4-BE49-F238E27FC236}">
                <a16:creationId xmlns:a16="http://schemas.microsoft.com/office/drawing/2014/main" id="{08081035-CC49-46D7-8F77-7CE97349190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National Book" charset="0"/>
                <a:ea typeface="MS PGothic" panose="020B0600070205080204" pitchFamily="34" charset="-128"/>
              </a:defRPr>
            </a:lvl1pPr>
            <a:lvl2pPr marL="765610" indent="-294465">
              <a:defRPr>
                <a:solidFill>
                  <a:schemeClr val="tx1"/>
                </a:solidFill>
                <a:latin typeface="National Book" charset="0"/>
                <a:ea typeface="MS PGothic" panose="020B0600070205080204" pitchFamily="34" charset="-128"/>
              </a:defRPr>
            </a:lvl2pPr>
            <a:lvl3pPr marL="1177862" indent="-235572">
              <a:defRPr>
                <a:solidFill>
                  <a:schemeClr val="tx1"/>
                </a:solidFill>
                <a:latin typeface="National Book" charset="0"/>
                <a:ea typeface="MS PGothic" panose="020B0600070205080204" pitchFamily="34" charset="-128"/>
              </a:defRPr>
            </a:lvl3pPr>
            <a:lvl4pPr marL="1649006" indent="-235572">
              <a:defRPr>
                <a:solidFill>
                  <a:schemeClr val="tx1"/>
                </a:solidFill>
                <a:latin typeface="National Book" charset="0"/>
                <a:ea typeface="MS PGothic" panose="020B0600070205080204" pitchFamily="34" charset="-128"/>
              </a:defRPr>
            </a:lvl4pPr>
            <a:lvl5pPr marL="2120151" indent="-235572">
              <a:defRPr>
                <a:solidFill>
                  <a:schemeClr val="tx1"/>
                </a:solidFill>
                <a:latin typeface="National Book" charset="0"/>
                <a:ea typeface="MS PGothic" panose="020B0600070205080204" pitchFamily="34" charset="-128"/>
              </a:defRPr>
            </a:lvl5pPr>
            <a:lvl6pPr marL="259129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6pPr>
            <a:lvl7pPr marL="3062440"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7pPr>
            <a:lvl8pPr marL="353358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8pPr>
            <a:lvl9pPr marL="4004729"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9pPr>
          </a:lstStyle>
          <a:p>
            <a:fld id="{922B4F3E-C65D-4784-AA51-FAE54870F7CF}" type="slidenum">
              <a:rPr lang="en-US" altLang="en-US" smtClean="0">
                <a:latin typeface="Calibri" panose="020F0502020204030204" pitchFamily="34" charset="0"/>
              </a:rPr>
              <a:pPr/>
              <a:t>102</a:t>
            </a:fld>
            <a:endParaRPr lang="en-US" altLang="en-US">
              <a:latin typeface="Calibri" panose="020F0502020204030204" pitchFamily="34" charset="0"/>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a:extLst>
              <a:ext uri="{FF2B5EF4-FFF2-40B4-BE49-F238E27FC236}">
                <a16:creationId xmlns:a16="http://schemas.microsoft.com/office/drawing/2014/main" id="{AC4690A8-95E3-46BA-9F28-2B855F96F8A4}"/>
              </a:ext>
            </a:extLst>
          </p:cNvPr>
          <p:cNvSpPr>
            <a:spLocks noGrp="1" noRot="1" noChangeAspect="1" noTextEdit="1"/>
          </p:cNvSpPr>
          <p:nvPr>
            <p:ph type="sldImg"/>
          </p:nvPr>
        </p:nvSpPr>
        <p:spPr bwMode="auto">
          <a:xfrm>
            <a:off x="449263" y="715963"/>
            <a:ext cx="6361112" cy="3578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5" name="Notes Placeholder 2">
            <a:extLst>
              <a:ext uri="{FF2B5EF4-FFF2-40B4-BE49-F238E27FC236}">
                <a16:creationId xmlns:a16="http://schemas.microsoft.com/office/drawing/2014/main" id="{A9CFA715-2634-416A-B03E-50C77175B173}"/>
              </a:ext>
            </a:extLst>
          </p:cNvPr>
          <p:cNvSpPr>
            <a:spLocks noGrp="1"/>
          </p:cNvSpPr>
          <p:nvPr>
            <p:ph type="body" idx="1"/>
          </p:nvPr>
        </p:nvSpPr>
        <p:spPr bwMode="auto"/>
        <p:txBody>
          <a:bodyPr wrap="square" numCol="1" anchor="t" anchorCtr="0" compatLnSpc="1">
            <a:prstTxWarp prst="textNoShape">
              <a:avLst/>
            </a:prstTxWarp>
          </a:bodyPr>
          <a:lstStyle/>
          <a:p>
            <a:pPr marL="176679" indent="-176679">
              <a:spcBef>
                <a:spcPct val="0"/>
              </a:spcBef>
              <a:buFont typeface="Arial" panose="020B0604020202020204" pitchFamily="34" charset="0"/>
              <a:buChar char="•"/>
              <a:defRPr/>
            </a:pPr>
            <a:r>
              <a:rPr lang="fr-FR" altLang="en-US" sz="1100" b="1" noProof="0" dirty="0"/>
              <a:t>Facilitez la discussion </a:t>
            </a:r>
            <a:r>
              <a:rPr lang="fr-FR" altLang="en-US" sz="1100" noProof="0" dirty="0"/>
              <a:t>: </a:t>
            </a:r>
          </a:p>
          <a:p>
            <a:pPr marL="647824" lvl="1" indent="-176679">
              <a:spcBef>
                <a:spcPct val="0"/>
              </a:spcBef>
              <a:buFont typeface="Arial" panose="020B0604020202020204" pitchFamily="34" charset="0"/>
              <a:buChar char="•"/>
              <a:defRPr/>
            </a:pPr>
            <a:r>
              <a:rPr lang="fr-FR" altLang="en-US" sz="1100" noProof="0" dirty="0"/>
              <a:t>Comment choisir l’objectif SMART suivant ? Options possibles :</a:t>
            </a:r>
          </a:p>
          <a:p>
            <a:pPr marL="1118968" lvl="2" indent="-176679">
              <a:spcBef>
                <a:spcPct val="0"/>
              </a:spcBef>
              <a:buFont typeface="Arial" panose="020B0604020202020204" pitchFamily="34" charset="0"/>
              <a:buChar char="•"/>
              <a:defRPr/>
            </a:pPr>
            <a:r>
              <a:rPr lang="fr-FR" altLang="en-US" sz="1100" noProof="0" dirty="0"/>
              <a:t>Les critères que vous avez utilisés pour choisir votre premier objectif SMART (Étape 2) vous aideront à choisir l’objectif suivant également. </a:t>
            </a:r>
          </a:p>
          <a:p>
            <a:pPr marL="1118968" lvl="2" indent="-176679">
              <a:spcBef>
                <a:spcPct val="0"/>
              </a:spcBef>
              <a:buFont typeface="Arial" panose="020B0604020202020204" pitchFamily="34" charset="0"/>
              <a:buChar char="•"/>
              <a:defRPr/>
            </a:pPr>
            <a:r>
              <a:rPr lang="fr-FR" altLang="en-US" sz="1100" noProof="0" dirty="0"/>
              <a:t>Toute opportunité actuelle ou imminente dans votre analyse du contexte actualisée.</a:t>
            </a:r>
          </a:p>
          <a:p>
            <a:pPr marL="1118968" lvl="2" indent="-176679">
              <a:spcBef>
                <a:spcPct val="0"/>
              </a:spcBef>
              <a:buFont typeface="Arial" panose="020B0604020202020204" pitchFamily="34" charset="0"/>
              <a:buChar char="•"/>
              <a:defRPr/>
            </a:pPr>
            <a:r>
              <a:rPr lang="fr-FR" altLang="en-US" sz="1100" noProof="0" dirty="0"/>
              <a:t>Pouvez-vous retourner voir le décideur qui vient de vous permettre d’obtenir un gain de plaidoyer et lui demander encore de l’aide ?</a:t>
            </a:r>
          </a:p>
          <a:p>
            <a:pPr marL="1118968" lvl="2" indent="-176679">
              <a:spcBef>
                <a:spcPct val="0"/>
              </a:spcBef>
              <a:buFont typeface="Arial" panose="020B0604020202020204" pitchFamily="34" charset="0"/>
              <a:buChar char="•"/>
              <a:defRPr/>
            </a:pPr>
            <a:r>
              <a:rPr lang="fr-FR" altLang="en-US" sz="1100" noProof="0" dirty="0"/>
              <a:t>Y-a-t-il un ordre nécessaire d’événements que vous devez suivre ? Si oui, qu’est-ce qui doit venir ensuite ? Par exemple, si une nouvelle politique a autorisé de nouveaux services, le financement de ces nouveaux services doit-il maintenant être budgétisé ?</a:t>
            </a:r>
          </a:p>
          <a:p>
            <a:pPr marL="176679" indent="-176679">
              <a:spcBef>
                <a:spcPct val="0"/>
              </a:spcBef>
              <a:buFont typeface="Wingdings" panose="05000000000000000000" pitchFamily="2" charset="2"/>
              <a:buChar char="Ø"/>
              <a:defRPr/>
            </a:pPr>
            <a:endParaRPr lang="fr-FR" altLang="en-US" sz="1100" noProof="0" dirty="0"/>
          </a:p>
          <a:p>
            <a:pPr>
              <a:spcBef>
                <a:spcPct val="0"/>
              </a:spcBef>
              <a:defRPr/>
            </a:pPr>
            <a:r>
              <a:rPr lang="fr-FR" altLang="en-US" sz="1100" i="1" noProof="0" dirty="0"/>
              <a:t>Guide pratique, pages 85-87.</a:t>
            </a:r>
          </a:p>
          <a:p>
            <a:pPr lvl="1">
              <a:spcBef>
                <a:spcPct val="0"/>
              </a:spcBef>
              <a:defRPr/>
            </a:pPr>
            <a:endParaRPr lang="fr-FR" altLang="en-US" sz="1100" noProof="0" dirty="0"/>
          </a:p>
          <a:p>
            <a:pPr indent="-176679">
              <a:spcBef>
                <a:spcPct val="0"/>
              </a:spcBef>
              <a:defRPr/>
            </a:pPr>
            <a:endParaRPr lang="fr-FR" altLang="en-US" noProof="0" dirty="0"/>
          </a:p>
        </p:txBody>
      </p:sp>
      <p:sp>
        <p:nvSpPr>
          <p:cNvPr id="178180" name="Slide Number Placeholder 3">
            <a:extLst>
              <a:ext uri="{FF2B5EF4-FFF2-40B4-BE49-F238E27FC236}">
                <a16:creationId xmlns:a16="http://schemas.microsoft.com/office/drawing/2014/main" id="{08081035-CC49-46D7-8F77-7CE97349190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National Book" charset="0"/>
                <a:ea typeface="MS PGothic" panose="020B0600070205080204" pitchFamily="34" charset="-128"/>
              </a:defRPr>
            </a:lvl1pPr>
            <a:lvl2pPr marL="765610" indent="-294465">
              <a:defRPr>
                <a:solidFill>
                  <a:schemeClr val="tx1"/>
                </a:solidFill>
                <a:latin typeface="National Book" charset="0"/>
                <a:ea typeface="MS PGothic" panose="020B0600070205080204" pitchFamily="34" charset="-128"/>
              </a:defRPr>
            </a:lvl2pPr>
            <a:lvl3pPr marL="1177862" indent="-235572">
              <a:defRPr>
                <a:solidFill>
                  <a:schemeClr val="tx1"/>
                </a:solidFill>
                <a:latin typeface="National Book" charset="0"/>
                <a:ea typeface="MS PGothic" panose="020B0600070205080204" pitchFamily="34" charset="-128"/>
              </a:defRPr>
            </a:lvl3pPr>
            <a:lvl4pPr marL="1649006" indent="-235572">
              <a:defRPr>
                <a:solidFill>
                  <a:schemeClr val="tx1"/>
                </a:solidFill>
                <a:latin typeface="National Book" charset="0"/>
                <a:ea typeface="MS PGothic" panose="020B0600070205080204" pitchFamily="34" charset="-128"/>
              </a:defRPr>
            </a:lvl4pPr>
            <a:lvl5pPr marL="2120151" indent="-235572">
              <a:defRPr>
                <a:solidFill>
                  <a:schemeClr val="tx1"/>
                </a:solidFill>
                <a:latin typeface="National Book" charset="0"/>
                <a:ea typeface="MS PGothic" panose="020B0600070205080204" pitchFamily="34" charset="-128"/>
              </a:defRPr>
            </a:lvl5pPr>
            <a:lvl6pPr marL="259129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6pPr>
            <a:lvl7pPr marL="3062440"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7pPr>
            <a:lvl8pPr marL="353358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8pPr>
            <a:lvl9pPr marL="4004729"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9pPr>
          </a:lstStyle>
          <a:p>
            <a:fld id="{922B4F3E-C65D-4784-AA51-FAE54870F7CF}" type="slidenum">
              <a:rPr lang="en-US" altLang="en-US" smtClean="0">
                <a:latin typeface="Calibri" panose="020F0502020204030204" pitchFamily="34" charset="0"/>
              </a:rPr>
              <a:pPr/>
              <a:t>103</a:t>
            </a:fld>
            <a:endParaRPr lang="en-US" altLang="en-US">
              <a:latin typeface="Calibri" panose="020F0502020204030204" pitchFamily="34" charset="0"/>
            </a:endParaRPr>
          </a:p>
        </p:txBody>
      </p:sp>
    </p:spTree>
    <p:extLst>
      <p:ext uri="{BB962C8B-B14F-4D97-AF65-F5344CB8AC3E}">
        <p14:creationId xmlns:p14="http://schemas.microsoft.com/office/powerpoint/2010/main" val="2221482650"/>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a:extLst>
              <a:ext uri="{FF2B5EF4-FFF2-40B4-BE49-F238E27FC236}">
                <a16:creationId xmlns:a16="http://schemas.microsoft.com/office/drawing/2014/main" id="{B95ACA33-24F7-4A2F-AF19-F0F6AE1AC1E2}"/>
              </a:ext>
            </a:extLst>
          </p:cNvPr>
          <p:cNvSpPr>
            <a:spLocks noGrp="1" noRot="1" noChangeAspect="1" noTextEdit="1"/>
          </p:cNvSpPr>
          <p:nvPr>
            <p:ph type="sldImg"/>
          </p:nvPr>
        </p:nvSpPr>
        <p:spPr bwMode="auto">
          <a:xfrm>
            <a:off x="449263" y="715963"/>
            <a:ext cx="6361112" cy="3578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5" name="Notes Placeholder 2">
            <a:extLst>
              <a:ext uri="{FF2B5EF4-FFF2-40B4-BE49-F238E27FC236}">
                <a16:creationId xmlns:a16="http://schemas.microsoft.com/office/drawing/2014/main" id="{A6BC0B4D-45CE-4B20-92F0-56EF5DF155D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6679" indent="-176679">
              <a:spcBef>
                <a:spcPct val="0"/>
              </a:spcBef>
              <a:buFont typeface="Arial" panose="020B0604020202020204" pitchFamily="34" charset="0"/>
              <a:buChar char="•"/>
            </a:pPr>
            <a:r>
              <a:rPr lang="fr-FR" altLang="en-US" sz="1100" b="1" noProof="0" dirty="0"/>
              <a:t>Faites remarquer qu’il est important d’avoir un plan de suivi pour capitaliser sur l’énergie générée par l’atelier</a:t>
            </a:r>
            <a:r>
              <a:rPr lang="fr-FR" altLang="ja-JP" sz="1100" b="1" noProof="0" dirty="0"/>
              <a:t>. </a:t>
            </a:r>
            <a:r>
              <a:rPr lang="fr-FR" altLang="ja-JP" sz="1100" b="0" noProof="0" dirty="0"/>
              <a:t>Si</a:t>
            </a:r>
            <a:r>
              <a:rPr lang="fr-FR" altLang="ja-JP" sz="1100" noProof="0" dirty="0"/>
              <a:t> possible, programmez la date de votre prochaine réunion et décidez comment elle aura lieu –en personne ou virtuellement (par exemple, par téléphone ou via un logiciel de vidéoconférence). </a:t>
            </a:r>
          </a:p>
          <a:p>
            <a:pPr marL="176679" indent="-176679">
              <a:spcBef>
                <a:spcPct val="0"/>
              </a:spcBef>
              <a:buFont typeface="Arial" panose="020B0604020202020204" pitchFamily="34" charset="0"/>
              <a:buChar char="•"/>
            </a:pPr>
            <a:endParaRPr lang="fr-FR" altLang="en-US" sz="1100" noProof="0" dirty="0"/>
          </a:p>
          <a:p>
            <a:pPr marL="176679" indent="-176679">
              <a:spcBef>
                <a:spcPct val="0"/>
              </a:spcBef>
              <a:buFont typeface="Arial" panose="020B0604020202020204" pitchFamily="34" charset="0"/>
              <a:buChar char="•"/>
            </a:pPr>
            <a:r>
              <a:rPr lang="fr-FR" altLang="en-US" sz="1100" b="1" noProof="0" dirty="0"/>
              <a:t>Demandez aux participant(e)s de se réunir avec leurs groupes une dernière fois </a:t>
            </a:r>
            <a:r>
              <a:rPr lang="fr-FR" altLang="en-US" sz="1100" noProof="0" dirty="0"/>
              <a:t>pour parler des rôles et prochaines étapes suivant l’atelier, et de toute question ou clarification à demander au groupe en plénière avant la fin de la réunion. Assurez-vous que le groupe ou chaque membre individuel ait pris connaissance et se soit accordé sur les étapes suivantes et comment la stratégie de plaidoyer sera menée ensuite. </a:t>
            </a:r>
          </a:p>
        </p:txBody>
      </p:sp>
      <p:sp>
        <p:nvSpPr>
          <p:cNvPr id="182276" name="Slide Number Placeholder 3">
            <a:extLst>
              <a:ext uri="{FF2B5EF4-FFF2-40B4-BE49-F238E27FC236}">
                <a16:creationId xmlns:a16="http://schemas.microsoft.com/office/drawing/2014/main" id="{0319DD3F-BD21-416E-9326-AC3FEDB1A15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National Book" charset="0"/>
                <a:ea typeface="MS PGothic" panose="020B0600070205080204" pitchFamily="34" charset="-128"/>
              </a:defRPr>
            </a:lvl1pPr>
            <a:lvl2pPr marL="765610" indent="-294465">
              <a:defRPr>
                <a:solidFill>
                  <a:schemeClr val="tx1"/>
                </a:solidFill>
                <a:latin typeface="National Book" charset="0"/>
                <a:ea typeface="MS PGothic" panose="020B0600070205080204" pitchFamily="34" charset="-128"/>
              </a:defRPr>
            </a:lvl2pPr>
            <a:lvl3pPr marL="1177862" indent="-235572">
              <a:defRPr>
                <a:solidFill>
                  <a:schemeClr val="tx1"/>
                </a:solidFill>
                <a:latin typeface="National Book" charset="0"/>
                <a:ea typeface="MS PGothic" panose="020B0600070205080204" pitchFamily="34" charset="-128"/>
              </a:defRPr>
            </a:lvl3pPr>
            <a:lvl4pPr marL="1649006" indent="-235572">
              <a:defRPr>
                <a:solidFill>
                  <a:schemeClr val="tx1"/>
                </a:solidFill>
                <a:latin typeface="National Book" charset="0"/>
                <a:ea typeface="MS PGothic" panose="020B0600070205080204" pitchFamily="34" charset="-128"/>
              </a:defRPr>
            </a:lvl4pPr>
            <a:lvl5pPr marL="2120151" indent="-235572">
              <a:defRPr>
                <a:solidFill>
                  <a:schemeClr val="tx1"/>
                </a:solidFill>
                <a:latin typeface="National Book" charset="0"/>
                <a:ea typeface="MS PGothic" panose="020B0600070205080204" pitchFamily="34" charset="-128"/>
              </a:defRPr>
            </a:lvl5pPr>
            <a:lvl6pPr marL="259129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6pPr>
            <a:lvl7pPr marL="3062440"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7pPr>
            <a:lvl8pPr marL="353358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8pPr>
            <a:lvl9pPr marL="4004729"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9pPr>
          </a:lstStyle>
          <a:p>
            <a:fld id="{5F0231EC-1D5F-4808-AAFA-67B681EEA38A}" type="slidenum">
              <a:rPr lang="en-US" altLang="en-US" smtClean="0">
                <a:latin typeface="Calibri" panose="020F0502020204030204" pitchFamily="34" charset="0"/>
              </a:rPr>
              <a:pPr/>
              <a:t>104</a:t>
            </a:fld>
            <a:endParaRPr lang="en-US" altLang="en-US">
              <a:latin typeface="Calibri" panose="020F0502020204030204" pitchFamily="34" charset="0"/>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a:extLst>
              <a:ext uri="{FF2B5EF4-FFF2-40B4-BE49-F238E27FC236}">
                <a16:creationId xmlns:a16="http://schemas.microsoft.com/office/drawing/2014/main" id="{3511DE8C-AEF7-47CD-B3A1-0E9745D48DD5}"/>
              </a:ext>
            </a:extLst>
          </p:cNvPr>
          <p:cNvSpPr>
            <a:spLocks noGrp="1" noRot="1" noChangeAspect="1" noTextEdit="1"/>
          </p:cNvSpPr>
          <p:nvPr>
            <p:ph type="sldImg"/>
          </p:nvPr>
        </p:nvSpPr>
        <p:spPr bwMode="auto">
          <a:xfrm>
            <a:off x="449263" y="715963"/>
            <a:ext cx="6361112" cy="3578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6371" name="Notes Placeholder 2">
            <a:extLst>
              <a:ext uri="{FF2B5EF4-FFF2-40B4-BE49-F238E27FC236}">
                <a16:creationId xmlns:a16="http://schemas.microsoft.com/office/drawing/2014/main" id="{A661B4FC-75F4-4796-91D2-4FB283C478D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6679" indent="-176679">
              <a:spcBef>
                <a:spcPct val="0"/>
              </a:spcBef>
              <a:buFont typeface="Arial" panose="020B0604020202020204" pitchFamily="34" charset="0"/>
              <a:buChar char="•"/>
            </a:pPr>
            <a:r>
              <a:rPr lang="fr-FR" altLang="en-US" sz="1100" b="1" noProof="0" dirty="0"/>
              <a:t>Distribuez le formulaire d’évaluation final</a:t>
            </a:r>
            <a:r>
              <a:rPr lang="fr-FR" altLang="en-US" sz="1100" b="0" noProof="0" dirty="0"/>
              <a:t>. Demandez aux participant(e)s de le remplir et de vous le rendre avant de partir. </a:t>
            </a:r>
          </a:p>
          <a:p>
            <a:pPr marL="176679" indent="-176679">
              <a:spcBef>
                <a:spcPct val="0"/>
              </a:spcBef>
              <a:buFont typeface="Arial" panose="020B0604020202020204" pitchFamily="34" charset="0"/>
              <a:buChar char="•"/>
            </a:pPr>
            <a:endParaRPr lang="fr-FR" altLang="en-US" sz="1100" b="0" noProof="0" dirty="0"/>
          </a:p>
          <a:p>
            <a:pPr marL="176679" indent="-176679">
              <a:spcBef>
                <a:spcPct val="0"/>
              </a:spcBef>
              <a:buFont typeface="Arial" panose="020B0604020202020204" pitchFamily="34" charset="0"/>
              <a:buChar char="•"/>
            </a:pPr>
            <a:r>
              <a:rPr lang="fr-FR" altLang="en-US" sz="1100" b="1" noProof="0" dirty="0"/>
              <a:t>Ajoutez les logos de toutes les organisations qui ont organisé l’atelier </a:t>
            </a:r>
            <a:r>
              <a:rPr lang="fr-FR" altLang="en-US" sz="1100" b="0" noProof="0" dirty="0"/>
              <a:t>ou ajoutez le nom, organisation et coordonnées du/de la/des facilitateurs/</a:t>
            </a:r>
            <a:r>
              <a:rPr lang="fr-FR" altLang="en-US" sz="1100" b="0" noProof="0" dirty="0" err="1"/>
              <a:t>trices</a:t>
            </a:r>
            <a:r>
              <a:rPr lang="fr-FR" altLang="en-US" sz="1100" b="0" noProof="0" dirty="0"/>
              <a:t>.</a:t>
            </a:r>
          </a:p>
        </p:txBody>
      </p:sp>
      <p:sp>
        <p:nvSpPr>
          <p:cNvPr id="186372" name="Slide Number Placeholder 3">
            <a:extLst>
              <a:ext uri="{FF2B5EF4-FFF2-40B4-BE49-F238E27FC236}">
                <a16:creationId xmlns:a16="http://schemas.microsoft.com/office/drawing/2014/main" id="{818DA619-3A86-48AB-A841-E61D4D07D73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National Book" charset="0"/>
                <a:ea typeface="MS PGothic" panose="020B0600070205080204" pitchFamily="34" charset="-128"/>
              </a:defRPr>
            </a:lvl1pPr>
            <a:lvl2pPr marL="765610" indent="-294465">
              <a:defRPr>
                <a:solidFill>
                  <a:schemeClr val="tx1"/>
                </a:solidFill>
                <a:latin typeface="National Book" charset="0"/>
                <a:ea typeface="MS PGothic" panose="020B0600070205080204" pitchFamily="34" charset="-128"/>
              </a:defRPr>
            </a:lvl2pPr>
            <a:lvl3pPr marL="1177862" indent="-235572">
              <a:defRPr>
                <a:solidFill>
                  <a:schemeClr val="tx1"/>
                </a:solidFill>
                <a:latin typeface="National Book" charset="0"/>
                <a:ea typeface="MS PGothic" panose="020B0600070205080204" pitchFamily="34" charset="-128"/>
              </a:defRPr>
            </a:lvl3pPr>
            <a:lvl4pPr marL="1649006" indent="-235572">
              <a:defRPr>
                <a:solidFill>
                  <a:schemeClr val="tx1"/>
                </a:solidFill>
                <a:latin typeface="National Book" charset="0"/>
                <a:ea typeface="MS PGothic" panose="020B0600070205080204" pitchFamily="34" charset="-128"/>
              </a:defRPr>
            </a:lvl4pPr>
            <a:lvl5pPr marL="2120151" indent="-235572">
              <a:defRPr>
                <a:solidFill>
                  <a:schemeClr val="tx1"/>
                </a:solidFill>
                <a:latin typeface="National Book" charset="0"/>
                <a:ea typeface="MS PGothic" panose="020B0600070205080204" pitchFamily="34" charset="-128"/>
              </a:defRPr>
            </a:lvl5pPr>
            <a:lvl6pPr marL="259129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6pPr>
            <a:lvl7pPr marL="3062440"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7pPr>
            <a:lvl8pPr marL="353358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8pPr>
            <a:lvl9pPr marL="4004729"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9pPr>
          </a:lstStyle>
          <a:p>
            <a:fld id="{8B04E47A-A8A5-45E3-AA86-9D2CD6999CC0}" type="slidenum">
              <a:rPr lang="en-US" altLang="en-US" smtClean="0">
                <a:latin typeface="Calibri" panose="020F0502020204030204" pitchFamily="34" charset="0"/>
              </a:rPr>
              <a:pPr/>
              <a:t>105</a:t>
            </a:fld>
            <a:endParaRPr lang="en-US" altLang="en-US">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a:spcBef>
                <a:spcPct val="0"/>
              </a:spcBef>
              <a:buFont typeface="Arial" panose="020B0604020202020204" pitchFamily="34" charset="0"/>
              <a:buChar char="•"/>
              <a:defRPr/>
            </a:pPr>
            <a:r>
              <a:rPr lang="fr-FR" altLang="en-US" sz="1100" b="1" noProof="0" dirty="0"/>
              <a:t>Point clé </a:t>
            </a:r>
            <a:r>
              <a:rPr lang="fr-FR" altLang="en-US" sz="1100" b="1" dirty="0"/>
              <a:t>:</a:t>
            </a:r>
          </a:p>
          <a:p>
            <a:pPr marL="647824" lvl="1" indent="-176679">
              <a:spcBef>
                <a:spcPts val="1237"/>
              </a:spcBef>
              <a:spcAft>
                <a:spcPts val="1237"/>
              </a:spcAft>
              <a:buFont typeface="Arial" panose="020B0604020202020204" pitchFamily="34" charset="0"/>
              <a:buChar char="•"/>
              <a:defRPr/>
            </a:pPr>
            <a:r>
              <a:rPr lang="fr-FR" altLang="en-US" sz="1100" dirty="0"/>
              <a:t>L’approche SMART permet aux groupes de travail de plaidoyer d’identifier les opportunités d’action qui ont le plus grand potentiel d’impact dans un futur proche</a:t>
            </a:r>
            <a:r>
              <a:rPr lang="fr-FR" sz="1100" dirty="0">
                <a:solidFill>
                  <a:schemeClr val="accent5">
                    <a:lumMod val="50000"/>
                  </a:schemeClr>
                </a:solidFill>
              </a:rPr>
              <a:t>.</a:t>
            </a:r>
            <a:br>
              <a:rPr lang="fr-FR" sz="1100" dirty="0">
                <a:solidFill>
                  <a:schemeClr val="accent5">
                    <a:lumMod val="50000"/>
                  </a:schemeClr>
                </a:solidFill>
              </a:rPr>
            </a:br>
            <a:endParaRPr lang="fr-FR" sz="1100" dirty="0">
              <a:solidFill>
                <a:schemeClr val="accent5">
                  <a:lumMod val="50000"/>
                </a:schemeClr>
              </a:solidFill>
            </a:endParaRPr>
          </a:p>
          <a:p>
            <a:pPr marL="176679" indent="-176679">
              <a:spcBef>
                <a:spcPts val="1237"/>
              </a:spcBef>
              <a:spcAft>
                <a:spcPts val="1237"/>
              </a:spcAft>
              <a:buFont typeface="Arial" panose="020B0604020202020204" pitchFamily="34" charset="0"/>
              <a:buChar char="•"/>
              <a:defRPr/>
            </a:pPr>
            <a:r>
              <a:rPr lang="fr-FR" sz="1100" b="1" dirty="0">
                <a:solidFill>
                  <a:schemeClr val="accent5">
                    <a:lumMod val="50000"/>
                  </a:schemeClr>
                </a:solidFill>
              </a:rPr>
              <a:t>Facultatif :</a:t>
            </a:r>
          </a:p>
          <a:p>
            <a:pPr marL="633879" lvl="1" indent="-176679">
              <a:spcBef>
                <a:spcPts val="1237"/>
              </a:spcBef>
              <a:spcAft>
                <a:spcPts val="1237"/>
              </a:spcAft>
              <a:buFont typeface="Arial" panose="020B0604020202020204" pitchFamily="34" charset="0"/>
              <a:buChar char="•"/>
              <a:defRPr/>
            </a:pPr>
            <a:r>
              <a:rPr lang="fr-FR" sz="1100" dirty="0">
                <a:solidFill>
                  <a:schemeClr val="accent5">
                    <a:lumMod val="50000"/>
                  </a:schemeClr>
                </a:solidFill>
              </a:rPr>
              <a:t>Vous pouvez demander ou donner des exemples. </a:t>
            </a:r>
          </a:p>
          <a:p>
            <a:pPr marL="647824" lvl="1" indent="-176679">
              <a:spcBef>
                <a:spcPct val="0"/>
              </a:spcBef>
              <a:buFont typeface="Arial" panose="020B0604020202020204" pitchFamily="34" charset="0"/>
              <a:buChar char="•"/>
              <a:defRPr/>
            </a:pPr>
            <a:endParaRPr lang="fr-FR" altLang="en-US" sz="1100" dirty="0"/>
          </a:p>
          <a:p>
            <a:pPr marL="647824" lvl="1" indent="-176679">
              <a:spcBef>
                <a:spcPct val="0"/>
              </a:spcBef>
              <a:buFont typeface="Arial" panose="020B0604020202020204" pitchFamily="34" charset="0"/>
              <a:buChar char="•"/>
              <a:defRPr/>
            </a:pPr>
            <a:endParaRPr lang="fr-FR" altLang="en-US" sz="1100" dirty="0"/>
          </a:p>
          <a:p>
            <a:pPr marL="176679" indent="-176679">
              <a:spcBef>
                <a:spcPct val="0"/>
              </a:spcBef>
              <a:defRPr/>
            </a:pPr>
            <a:endParaRPr lang="fr-FR" altLang="en-US" dirty="0"/>
          </a:p>
          <a:p>
            <a:pPr marL="176679" indent="-176679">
              <a:buFont typeface="Arial" panose="020B0604020202020204" pitchFamily="34" charset="0"/>
              <a:buChar char="•"/>
            </a:pPr>
            <a:endParaRPr lang="fr-FR" b="1" dirty="0"/>
          </a:p>
        </p:txBody>
      </p:sp>
      <p:sp>
        <p:nvSpPr>
          <p:cNvPr id="4" name="Slide Number Placeholder 3"/>
          <p:cNvSpPr>
            <a:spLocks noGrp="1"/>
          </p:cNvSpPr>
          <p:nvPr>
            <p:ph type="sldNum" sz="quarter" idx="5"/>
          </p:nvPr>
        </p:nvSpPr>
        <p:spPr/>
        <p:txBody>
          <a:bodyPr/>
          <a:lstStyle/>
          <a:p>
            <a:fld id="{88FDCCB8-BBD5-BB4D-A49B-553A66C479A8}" type="slidenum">
              <a:rPr lang="en-US" smtClean="0"/>
              <a:t>11</a:t>
            </a:fld>
            <a:endParaRPr lang="en-US"/>
          </a:p>
        </p:txBody>
      </p:sp>
    </p:spTree>
    <p:extLst>
      <p:ext uri="{BB962C8B-B14F-4D97-AF65-F5344CB8AC3E}">
        <p14:creationId xmlns:p14="http://schemas.microsoft.com/office/powerpoint/2010/main" val="11627248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a:spcBef>
                <a:spcPct val="0"/>
              </a:spcBef>
              <a:buFont typeface="Arial" panose="020B0604020202020204" pitchFamily="34" charset="0"/>
              <a:buChar char="•"/>
              <a:defRPr/>
            </a:pPr>
            <a:r>
              <a:rPr lang="fr-FR" altLang="en-US" sz="1100" b="1" dirty="0"/>
              <a:t>Adaptez la diapositive : </a:t>
            </a:r>
            <a:r>
              <a:rPr lang="fr-FR" altLang="en-US" sz="1100" dirty="0"/>
              <a:t>Remplacez les exemples par des exemples locaux, préférablement réels, mais s’ils ne sont pas réels, alors hypothétiques.</a:t>
            </a:r>
          </a:p>
          <a:p>
            <a:pPr marL="176679" indent="-176679">
              <a:spcBef>
                <a:spcPct val="0"/>
              </a:spcBef>
              <a:buFont typeface="Arial" panose="020B0604020202020204" pitchFamily="34" charset="0"/>
              <a:buChar char="•"/>
              <a:defRPr/>
            </a:pPr>
            <a:endParaRPr lang="fr-FR" altLang="en-US" sz="1100" dirty="0"/>
          </a:p>
          <a:p>
            <a:pPr marL="176679" indent="-176679">
              <a:spcBef>
                <a:spcPct val="0"/>
              </a:spcBef>
              <a:buFont typeface="Arial" panose="020B0604020202020204" pitchFamily="34" charset="0"/>
              <a:buChar char="•"/>
              <a:defRPr/>
            </a:pPr>
            <a:r>
              <a:rPr lang="fr-FR" altLang="en-US" sz="1100" b="1" dirty="0"/>
              <a:t>Demandez à un(e) participant(e) de lire les exemples de gains de plaidoyer sur cette diapositive. </a:t>
            </a:r>
            <a:r>
              <a:rPr lang="fr-FR" altLang="en-US" sz="1100" dirty="0"/>
              <a:t>Si possible, choisissez un(e) participant(e) qui soit familier(e) de ces gains de plaidoyer.</a:t>
            </a:r>
          </a:p>
          <a:p>
            <a:pPr marL="176679" indent="-176679">
              <a:spcBef>
                <a:spcPct val="0"/>
              </a:spcBef>
              <a:buFont typeface="Arial" panose="020B0604020202020204" pitchFamily="34" charset="0"/>
              <a:buChar char="•"/>
              <a:defRPr/>
            </a:pPr>
            <a:endParaRPr lang="fr-FR" altLang="en-US" sz="1100" b="1" dirty="0"/>
          </a:p>
          <a:p>
            <a:pPr marL="176679" indent="-176679">
              <a:spcBef>
                <a:spcPct val="0"/>
              </a:spcBef>
              <a:buFont typeface="Arial" panose="020B0604020202020204" pitchFamily="34" charset="0"/>
              <a:buChar char="•"/>
              <a:defRPr/>
            </a:pPr>
            <a:r>
              <a:rPr lang="fr-FR" altLang="en-US" sz="1100" b="1" noProof="0" dirty="0"/>
              <a:t>Points clés </a:t>
            </a:r>
            <a:r>
              <a:rPr lang="fr-FR" altLang="en-US" sz="1100" b="1" dirty="0"/>
              <a:t>:</a:t>
            </a:r>
          </a:p>
          <a:p>
            <a:pPr marL="647824" lvl="1" indent="-176679">
              <a:spcBef>
                <a:spcPct val="0"/>
              </a:spcBef>
              <a:buFont typeface="Arial" panose="020B0604020202020204" pitchFamily="34" charset="0"/>
              <a:buChar char="•"/>
              <a:defRPr/>
            </a:pPr>
            <a:r>
              <a:rPr lang="fr-FR" altLang="en-US" sz="1100" dirty="0"/>
              <a:t>Les gains de plaidoyer tombent généralement dans l’une des 3 catégories suivantes : (1) augmentation des financements, (2) changement de politique ou mise en œuvre d’une politique existante, ou (3) meilleure visibilité de votre sujet. </a:t>
            </a:r>
          </a:p>
          <a:p>
            <a:pPr marL="647824" lvl="1" indent="-176679">
              <a:spcBef>
                <a:spcPct val="0"/>
              </a:spcBef>
              <a:buFont typeface="Arial" panose="020B0604020202020204" pitchFamily="34" charset="0"/>
              <a:buChar char="•"/>
              <a:defRPr/>
            </a:pPr>
            <a:r>
              <a:rPr lang="fr-FR" altLang="en-US" sz="1100" dirty="0"/>
              <a:t>Ces gains de plaidoyer contribuent à des buts plus larges –par exemple, des services de santé mieux financés, un environnement plus propre, ou un plus grand engagement du gouvernement pour la planification familiale. </a:t>
            </a:r>
          </a:p>
          <a:p>
            <a:pPr marL="176679" indent="-176679">
              <a:spcBef>
                <a:spcPct val="0"/>
              </a:spcBef>
              <a:defRPr/>
            </a:pPr>
            <a:endParaRPr lang="fr-FR" altLang="en-US" dirty="0"/>
          </a:p>
          <a:p>
            <a:pPr marL="176679" indent="-176679">
              <a:spcBef>
                <a:spcPct val="0"/>
              </a:spcBef>
              <a:buFont typeface="Arial" panose="020B0604020202020204" pitchFamily="34" charset="0"/>
              <a:buChar char="•"/>
              <a:defRPr/>
            </a:pPr>
            <a:r>
              <a:rPr lang="fr-FR" altLang="en-US" sz="1100" b="1" dirty="0"/>
              <a:t>Autres gains possibles (planification familiale)</a:t>
            </a:r>
          </a:p>
          <a:p>
            <a:pPr marL="647824" lvl="1" indent="-176679">
              <a:buFont typeface="Arial" panose="020B0604020202020204" pitchFamily="34" charset="0"/>
              <a:buChar char="•"/>
            </a:pPr>
            <a:r>
              <a:rPr lang="fr-FR" sz="1100" b="1" dirty="0">
                <a:solidFill>
                  <a:srgbClr val="262626"/>
                </a:solidFill>
                <a:cs typeface="Arial" panose="020B0604020202020204" pitchFamily="34" charset="0"/>
              </a:rPr>
              <a:t>Financement : </a:t>
            </a:r>
            <a:r>
              <a:rPr lang="fr-FR" sz="1100" dirty="0">
                <a:solidFill>
                  <a:srgbClr val="262626"/>
                </a:solidFill>
                <a:cs typeface="Arial" panose="020B0604020202020204" pitchFamily="34" charset="0"/>
              </a:rPr>
              <a:t>D’ici décembre 2021, les budgets des districts pour les services de planification familiale sur le lieu de travail et dans le village augmente de 50%. </a:t>
            </a:r>
            <a:endParaRPr lang="fr-FR" sz="1100" dirty="0"/>
          </a:p>
          <a:p>
            <a:pPr marL="647824" lvl="1" indent="-176679">
              <a:buFont typeface="Arial" panose="020B0604020202020204" pitchFamily="34" charset="0"/>
              <a:buChar char="•"/>
            </a:pPr>
            <a:r>
              <a:rPr lang="fr-FR" sz="1100" b="1" dirty="0">
                <a:solidFill>
                  <a:srgbClr val="262626"/>
                </a:solidFill>
                <a:cs typeface="Arial" panose="020B0604020202020204" pitchFamily="34" charset="0"/>
              </a:rPr>
              <a:t>Politique </a:t>
            </a:r>
            <a:r>
              <a:rPr lang="fr-FR" sz="1100" dirty="0">
                <a:solidFill>
                  <a:srgbClr val="262626"/>
                </a:solidFill>
                <a:cs typeface="Arial" panose="020B0604020202020204" pitchFamily="34" charset="0"/>
              </a:rPr>
              <a:t>: D’ici la mi-janvier 2022, les lignes directrices nationales sur la planification familiale sont amendées pour permettre la distribution à base communautaire de contraceptifs injectables.</a:t>
            </a:r>
          </a:p>
          <a:p>
            <a:r>
              <a:rPr lang="fr-FR" sz="1900" dirty="0">
                <a:solidFill>
                  <a:srgbClr val="262626"/>
                </a:solidFill>
                <a:latin typeface="Gentona Book" panose="00000800000000000000" charset="0"/>
                <a:cs typeface="Arial" panose="020B0604020202020204" pitchFamily="34" charset="0"/>
              </a:rPr>
              <a:t>	</a:t>
            </a:r>
            <a:endParaRPr lang="fr-FR" sz="1900" dirty="0">
              <a:latin typeface="Arial" panose="020B0604020202020204" pitchFamily="34" charset="0"/>
            </a:endParaRPr>
          </a:p>
          <a:p>
            <a:pPr fontAlgn="ctr"/>
            <a:r>
              <a:rPr lang="fr-FR" sz="1900" dirty="0">
                <a:solidFill>
                  <a:srgbClr val="262626"/>
                </a:solidFill>
                <a:latin typeface="Gentona Book" panose="00000800000000000000" charset="0"/>
                <a:cs typeface="Arial" panose="020B0604020202020204" pitchFamily="34" charset="0"/>
              </a:rPr>
              <a:t>	</a:t>
            </a:r>
            <a:endParaRPr lang="fr-FR" altLang="en-US" b="1" dirty="0"/>
          </a:p>
          <a:p>
            <a:endParaRPr lang="fr-FR" dirty="0"/>
          </a:p>
        </p:txBody>
      </p:sp>
      <p:sp>
        <p:nvSpPr>
          <p:cNvPr id="4" name="Slide Number Placeholder 3"/>
          <p:cNvSpPr>
            <a:spLocks noGrp="1"/>
          </p:cNvSpPr>
          <p:nvPr>
            <p:ph type="sldNum" sz="quarter" idx="5"/>
          </p:nvPr>
        </p:nvSpPr>
        <p:spPr/>
        <p:txBody>
          <a:bodyPr/>
          <a:lstStyle/>
          <a:p>
            <a:fld id="{88FDCCB8-BBD5-BB4D-A49B-553A66C479A8}" type="slidenum">
              <a:rPr lang="en-US" smtClean="0"/>
              <a:t>12</a:t>
            </a:fld>
            <a:endParaRPr lang="en-US"/>
          </a:p>
        </p:txBody>
      </p:sp>
    </p:spTree>
    <p:extLst>
      <p:ext uri="{BB962C8B-B14F-4D97-AF65-F5344CB8AC3E}">
        <p14:creationId xmlns:p14="http://schemas.microsoft.com/office/powerpoint/2010/main" val="8279566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a:spcBef>
                <a:spcPct val="0"/>
              </a:spcBef>
              <a:buFont typeface="Arial" panose="020B0604020202020204" pitchFamily="34" charset="0"/>
              <a:buChar char="•"/>
              <a:defRPr/>
            </a:pPr>
            <a:r>
              <a:rPr lang="fr-FR" altLang="en-US" sz="1100" b="1" dirty="0"/>
              <a:t>Choisissez soit cette diapositive, soit la suivante, </a:t>
            </a:r>
            <a:r>
              <a:rPr lang="fr-FR" altLang="en-US" sz="1100" b="0" dirty="0"/>
              <a:t>en révélant ou cachant celle </a:t>
            </a:r>
            <a:r>
              <a:rPr lang="fr-FR" altLang="en-US" sz="1100" dirty="0"/>
              <a:t>à ne pas montrer (cf. diapositive 3 pour savoir comment cacher des diapositives). </a:t>
            </a:r>
          </a:p>
          <a:p>
            <a:pPr marL="176679" indent="-176679">
              <a:spcBef>
                <a:spcPct val="0"/>
              </a:spcBef>
              <a:buFont typeface="Arial" panose="020B0604020202020204" pitchFamily="34" charset="0"/>
              <a:buChar char="•"/>
              <a:defRPr/>
            </a:pPr>
            <a:endParaRPr lang="fr-FR" altLang="en-US" sz="1100" b="1" dirty="0"/>
          </a:p>
          <a:p>
            <a:pPr marL="176679" indent="-176679">
              <a:spcBef>
                <a:spcPct val="0"/>
              </a:spcBef>
              <a:buFont typeface="Arial" panose="020B0604020202020204" pitchFamily="34" charset="0"/>
              <a:buChar char="•"/>
              <a:defRPr/>
            </a:pPr>
            <a:r>
              <a:rPr lang="fr-FR" altLang="en-US" sz="1100" b="1" dirty="0"/>
              <a:t>Lisez les intitulés de chaque étape et expliquez-les brièvement.</a:t>
            </a:r>
          </a:p>
          <a:p>
            <a:pPr marL="176679" indent="-176679">
              <a:spcBef>
                <a:spcPct val="0"/>
              </a:spcBef>
              <a:buFont typeface="Arial" panose="020B0604020202020204" pitchFamily="34" charset="0"/>
              <a:buChar char="•"/>
              <a:defRPr/>
            </a:pPr>
            <a:endParaRPr lang="fr-FR" altLang="en-US" sz="1100" b="1" dirty="0"/>
          </a:p>
          <a:p>
            <a:pPr marL="176679" indent="-176679">
              <a:spcBef>
                <a:spcPct val="0"/>
              </a:spcBef>
              <a:buFont typeface="Arial" panose="020B0604020202020204" pitchFamily="34" charset="0"/>
              <a:buChar char="•"/>
              <a:defRPr/>
            </a:pPr>
            <a:r>
              <a:rPr lang="fr-FR" altLang="en-US" sz="1100" b="1" noProof="0" dirty="0"/>
              <a:t>Points clés </a:t>
            </a:r>
            <a:r>
              <a:rPr lang="fr-FR" altLang="en-US" sz="1100" b="1" dirty="0"/>
              <a:t>:</a:t>
            </a:r>
          </a:p>
          <a:p>
            <a:pPr marL="647824" lvl="1" indent="-176679">
              <a:spcBef>
                <a:spcPct val="0"/>
              </a:spcBef>
              <a:buFont typeface="Arial" panose="020B0604020202020204" pitchFamily="34" charset="0"/>
              <a:buChar char="•"/>
              <a:defRPr/>
            </a:pPr>
            <a:r>
              <a:rPr lang="fr-FR" altLang="en-US" sz="1100" dirty="0"/>
              <a:t>Le Plaidoyer SMART est un </a:t>
            </a:r>
            <a:r>
              <a:rPr lang="fr-FR" altLang="en-US" sz="1100" u="sng" dirty="0"/>
              <a:t>processus en 3 phases </a:t>
            </a:r>
            <a:r>
              <a:rPr lang="fr-FR" altLang="en-US" sz="1100" dirty="0"/>
              <a:t>visant à développer une stratégie efficace. Les trois phases sont: établir un consensus, concentrer les efforts et réussir le changement. </a:t>
            </a:r>
          </a:p>
          <a:p>
            <a:pPr marL="647824" marR="0" lvl="1" indent="-176679"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fr-FR" altLang="en-US" sz="1100" dirty="0"/>
              <a:t>Chaque phase comporte 3 étapes, soit un total de 9 étapes. Nous nous focaliserons sur les deux premières phases et les six premières étapes. La dernière phase et les dernières étapes doivent soutenir la mise en œuvre de votre plaidoyer et vous permettre d’enchaîner un nouveau cycle de plaidoyer. </a:t>
            </a:r>
          </a:p>
          <a:p>
            <a:pPr marL="647824" lvl="1" indent="-176679">
              <a:spcBef>
                <a:spcPct val="0"/>
              </a:spcBef>
              <a:buFont typeface="Arial" panose="020B0604020202020204" pitchFamily="34" charset="0"/>
              <a:buChar char="•"/>
              <a:defRPr/>
            </a:pPr>
            <a:r>
              <a:rPr lang="fr-FR" altLang="en-US" sz="1100" dirty="0"/>
              <a:t>Nous parlerons de chacune de ces phases et étapes en détails, et vous créerez votre propre stratégie de plaidoyer au fur et à mesure que nous </a:t>
            </a:r>
            <a:r>
              <a:rPr lang="fr-FR" altLang="en-US" sz="1100" dirty="0" err="1"/>
              <a:t>avanço</a:t>
            </a:r>
            <a:endParaRPr lang="fr-FR" altLang="en-US" sz="1100" i="0" dirty="0"/>
          </a:p>
          <a:p>
            <a:pPr marL="647824" lvl="1" indent="-176679">
              <a:spcBef>
                <a:spcPct val="0"/>
              </a:spcBef>
              <a:buFont typeface="Arial" panose="020B0604020202020204" pitchFamily="34" charset="0"/>
              <a:buChar char="•"/>
              <a:defRPr/>
            </a:pPr>
            <a:r>
              <a:rPr lang="fr-FR" altLang="en-US" sz="1100" dirty="0"/>
              <a:t>er. </a:t>
            </a:r>
          </a:p>
          <a:p>
            <a:pPr marL="647824" lvl="1" indent="-176679">
              <a:spcBef>
                <a:spcPct val="0"/>
              </a:spcBef>
              <a:buFont typeface="Arial" panose="020B0604020202020204" pitchFamily="34" charset="0"/>
              <a:buChar char="•"/>
              <a:defRPr/>
            </a:pPr>
            <a:r>
              <a:rPr lang="fr-FR" altLang="en-US" sz="1100" dirty="0"/>
              <a:t>Nous parlerons de chacune de ces phases et étapes en détails, et vous créerez votre propre stratégie au fur et à mesure que nous avançons.</a:t>
            </a:r>
            <a:endParaRPr lang="fr-FR" altLang="ja-JP" sz="1100" dirty="0"/>
          </a:p>
          <a:p>
            <a:pPr marL="647824" lvl="1" indent="-176679">
              <a:spcBef>
                <a:spcPct val="0"/>
              </a:spcBef>
              <a:buFont typeface="Arial" panose="020B0604020202020204" pitchFamily="34" charset="0"/>
              <a:buChar char="•"/>
              <a:defRPr/>
            </a:pPr>
            <a:r>
              <a:rPr lang="fr-FR" altLang="ja-JP" sz="1100" dirty="0"/>
              <a:t>Il s’agit d’un processus de plaidoyer qui vous permet d’avancer continuellement et de vous adapter aux changements de votre environnement (ex: un nouveau législateur, un nouveau plan national ou une nouvelle opportunité de plaidoyer).</a:t>
            </a:r>
          </a:p>
          <a:p>
            <a:pPr marL="647824" lvl="1" indent="-176679">
              <a:spcBef>
                <a:spcPct val="0"/>
              </a:spcBef>
              <a:buFontTx/>
              <a:buChar char="•"/>
              <a:defRPr/>
            </a:pPr>
            <a:endParaRPr lang="fr-FR" altLang="en-US" sz="1100" dirty="0"/>
          </a:p>
          <a:p>
            <a:pPr marL="0" lvl="1">
              <a:spcBef>
                <a:spcPct val="0"/>
              </a:spcBef>
              <a:defRPr/>
            </a:pPr>
            <a:r>
              <a:rPr lang="fr-FR" altLang="en-US" sz="1100" i="1" dirty="0"/>
              <a:t>Guide pratique, pages 8-9.</a:t>
            </a:r>
          </a:p>
          <a:p>
            <a:endParaRPr lang="fr-FR" dirty="0"/>
          </a:p>
        </p:txBody>
      </p:sp>
      <p:sp>
        <p:nvSpPr>
          <p:cNvPr id="4" name="Slide Number Placeholder 3"/>
          <p:cNvSpPr>
            <a:spLocks noGrp="1"/>
          </p:cNvSpPr>
          <p:nvPr>
            <p:ph type="sldNum" sz="quarter" idx="5"/>
          </p:nvPr>
        </p:nvSpPr>
        <p:spPr/>
        <p:txBody>
          <a:bodyPr/>
          <a:lstStyle/>
          <a:p>
            <a:fld id="{88FDCCB8-BBD5-BB4D-A49B-553A66C479A8}" type="slidenum">
              <a:rPr lang="en-US" smtClean="0"/>
              <a:t>13</a:t>
            </a:fld>
            <a:endParaRPr lang="en-US"/>
          </a:p>
        </p:txBody>
      </p:sp>
    </p:spTree>
    <p:extLst>
      <p:ext uri="{BB962C8B-B14F-4D97-AF65-F5344CB8AC3E}">
        <p14:creationId xmlns:p14="http://schemas.microsoft.com/office/powerpoint/2010/main" val="17372095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a:spcBef>
                <a:spcPct val="0"/>
              </a:spcBef>
              <a:buFont typeface="Arial" panose="020B0604020202020204" pitchFamily="34" charset="0"/>
              <a:buChar char="•"/>
              <a:defRPr/>
            </a:pPr>
            <a:r>
              <a:rPr lang="fr-FR" altLang="en-US" sz="1100" b="1" dirty="0"/>
              <a:t>Graphique alternatif pour illustrer le cycle de plaidoyer. </a:t>
            </a:r>
            <a:r>
              <a:rPr lang="fr-FR" altLang="en-US" sz="1100" dirty="0"/>
              <a:t>Utilisez ce graphique si vous souhaitez changer l’ordre des étapes pour répondre aux besoins de votre groupe. </a:t>
            </a:r>
          </a:p>
          <a:p>
            <a:pPr marL="176679" indent="-176679">
              <a:spcBef>
                <a:spcPct val="0"/>
              </a:spcBef>
              <a:buFont typeface="Arial" panose="020B0604020202020204" pitchFamily="34" charset="0"/>
              <a:buChar char="•"/>
              <a:defRPr/>
            </a:pPr>
            <a:endParaRPr lang="fr-FR" altLang="en-US" sz="1100" b="1" dirty="0"/>
          </a:p>
          <a:p>
            <a:pPr marL="176679" indent="-176679">
              <a:spcBef>
                <a:spcPct val="0"/>
              </a:spcBef>
              <a:buFont typeface="Arial" panose="020B0604020202020204" pitchFamily="34" charset="0"/>
              <a:buChar char="•"/>
              <a:defRPr/>
            </a:pPr>
            <a:r>
              <a:rPr lang="fr-FR" altLang="en-US" sz="1100" b="1" dirty="0"/>
              <a:t>Lisez les intitulés de chaque étape et expliquez-les brièvement. </a:t>
            </a:r>
          </a:p>
          <a:p>
            <a:pPr marL="176679" indent="-176679">
              <a:spcBef>
                <a:spcPct val="0"/>
              </a:spcBef>
              <a:buFont typeface="Arial" panose="020B0604020202020204" pitchFamily="34" charset="0"/>
              <a:buChar char="•"/>
              <a:defRPr/>
            </a:pPr>
            <a:endParaRPr lang="fr-FR" altLang="en-US" sz="1100" b="1" dirty="0"/>
          </a:p>
          <a:p>
            <a:pPr marL="176679" indent="-176679">
              <a:spcBef>
                <a:spcPct val="0"/>
              </a:spcBef>
              <a:buFont typeface="Arial" panose="020B0604020202020204" pitchFamily="34" charset="0"/>
              <a:buChar char="•"/>
              <a:defRPr/>
            </a:pPr>
            <a:r>
              <a:rPr lang="fr-FR" altLang="en-US" sz="1100" b="1" noProof="0" dirty="0"/>
              <a:t>Points clés </a:t>
            </a:r>
            <a:r>
              <a:rPr lang="fr-FR" altLang="en-US" sz="1100" b="1" dirty="0"/>
              <a:t>:</a:t>
            </a:r>
          </a:p>
          <a:p>
            <a:pPr marL="647824" marR="0" lvl="1" indent="-176679"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fr-FR" altLang="en-US" sz="1100" dirty="0"/>
              <a:t>Le Plaidoyer SMART est un </a:t>
            </a:r>
            <a:r>
              <a:rPr lang="fr-FR" altLang="en-US" sz="1100" u="sng" dirty="0"/>
              <a:t>processus en 3 phases </a:t>
            </a:r>
            <a:r>
              <a:rPr lang="fr-FR" altLang="en-US" sz="1100" dirty="0"/>
              <a:t>visant à développer une stratégie efficace. Les trois phases sont: établir un consensus, concentrer les efforts et réussir le changement. </a:t>
            </a:r>
          </a:p>
          <a:p>
            <a:pPr marL="647824" marR="0" lvl="1" indent="-176679"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fr-FR" altLang="en-US" sz="1100" dirty="0"/>
              <a:t>Chaque phase comporte 3 étapes, soit un total de 9 étapes. Nous nous focaliserons sur les deux premières phases et les six premières étapes. La dernière phase et les dernières étapes doivent soutenir la mise en œuvre de votre plaidoyer et vous permettre d’enchaîner un nouveau cycle de plaidoyer. </a:t>
            </a:r>
          </a:p>
          <a:p>
            <a:pPr marL="647824" lvl="1" indent="-176679">
              <a:spcBef>
                <a:spcPct val="0"/>
              </a:spcBef>
              <a:buFont typeface="Arial" panose="020B0604020202020204" pitchFamily="34" charset="0"/>
              <a:buChar char="•"/>
              <a:defRPr/>
            </a:pPr>
            <a:r>
              <a:rPr lang="fr-FR" altLang="en-US" sz="1100" dirty="0"/>
              <a:t>Nous parlerons de chacune de ces phases et étapes en détails, et vous créerez votre propre stratégie de plaidoyer au fur et à mesure que nous avançons.</a:t>
            </a:r>
            <a:endParaRPr lang="fr-FR" altLang="en-US" sz="1100" i="0" dirty="0"/>
          </a:p>
          <a:p>
            <a:pPr marL="647824" lvl="1" indent="-176679">
              <a:spcBef>
                <a:spcPct val="0"/>
              </a:spcBef>
              <a:buFont typeface="Arial" panose="020B0604020202020204" pitchFamily="34" charset="0"/>
              <a:buChar char="•"/>
              <a:defRPr/>
            </a:pPr>
            <a:endParaRPr lang="fr-FR" altLang="en-US" sz="1100" i="1" dirty="0"/>
          </a:p>
          <a:p>
            <a:pPr marL="0" lvl="1">
              <a:spcBef>
                <a:spcPct val="0"/>
              </a:spcBef>
              <a:defRPr/>
            </a:pPr>
            <a:r>
              <a:rPr lang="fr-FR" altLang="en-US" sz="1100" i="1" dirty="0"/>
              <a:t>Guide pratique, pages 8-9.</a:t>
            </a:r>
          </a:p>
          <a:p>
            <a:endParaRPr lang="fr-FR" dirty="0"/>
          </a:p>
        </p:txBody>
      </p:sp>
      <p:sp>
        <p:nvSpPr>
          <p:cNvPr id="4" name="Slide Number Placeholder 3"/>
          <p:cNvSpPr>
            <a:spLocks noGrp="1"/>
          </p:cNvSpPr>
          <p:nvPr>
            <p:ph type="sldNum" sz="quarter" idx="5"/>
          </p:nvPr>
        </p:nvSpPr>
        <p:spPr/>
        <p:txBody>
          <a:bodyPr/>
          <a:lstStyle/>
          <a:p>
            <a:fld id="{88FDCCB8-BBD5-BB4D-A49B-553A66C479A8}" type="slidenum">
              <a:rPr lang="en-US" smtClean="0"/>
              <a:t>14</a:t>
            </a:fld>
            <a:endParaRPr lang="en-US"/>
          </a:p>
        </p:txBody>
      </p:sp>
    </p:spTree>
    <p:extLst>
      <p:ext uri="{BB962C8B-B14F-4D97-AF65-F5344CB8AC3E}">
        <p14:creationId xmlns:p14="http://schemas.microsoft.com/office/powerpoint/2010/main" val="7655743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a:buFont typeface="Arial" panose="020B0604020202020204" pitchFamily="34" charset="0"/>
              <a:buChar char="•"/>
              <a:defRPr/>
            </a:pPr>
            <a:r>
              <a:rPr lang="fr-FR" b="1" noProof="0" dirty="0"/>
              <a:t>Facultatif </a:t>
            </a:r>
            <a:r>
              <a:rPr lang="fr-FR" b="0" noProof="0" dirty="0"/>
              <a:t>: Si vous appliquez ces 7 principes directeurs tout au long de l’élaboration de votre stratégie de Plaidoyer SMART, vous augmenterez vos chances de réussir.</a:t>
            </a:r>
          </a:p>
          <a:p>
            <a:pPr marL="176679" indent="-176679">
              <a:buFont typeface="Arial" panose="020B0604020202020204" pitchFamily="34" charset="0"/>
              <a:buChar char="•"/>
              <a:defRPr/>
            </a:pPr>
            <a:endParaRPr lang="fr-FR" noProof="0" dirty="0"/>
          </a:p>
          <a:p>
            <a:pPr marL="176679" indent="-176679">
              <a:buFont typeface="Arial" panose="020B0604020202020204" pitchFamily="34" charset="0"/>
              <a:buChar char="•"/>
              <a:defRPr/>
            </a:pPr>
            <a:r>
              <a:rPr lang="fr-FR" sz="1100" b="1" noProof="0" dirty="0"/>
              <a:t>Expliquez brièvement chacun des principes directeurs.</a:t>
            </a:r>
            <a:endParaRPr lang="fr-FR" sz="1100" noProof="0" dirty="0">
              <a:ea typeface="Times New Roman" panose="02020603050405020304" pitchFamily="18" charset="0"/>
            </a:endParaRPr>
          </a:p>
          <a:p>
            <a:pPr marL="824503" lvl="1" indent="-353358">
              <a:buFont typeface="+mj-lt"/>
              <a:buAutoNum type="arabicPeriod"/>
            </a:pPr>
            <a:r>
              <a:rPr lang="fr-FR" sz="1100" b="1" noProof="0" dirty="0">
                <a:ea typeface="Times New Roman" panose="02020603050405020304" pitchFamily="18" charset="0"/>
              </a:rPr>
              <a:t>Ancrage local</a:t>
            </a:r>
            <a:r>
              <a:rPr lang="fr-FR" sz="1100" noProof="0" dirty="0">
                <a:ea typeface="Times New Roman" panose="02020603050405020304" pitchFamily="18" charset="0"/>
              </a:rPr>
              <a:t>—Ce sont les acteurs locaux qui définissent les priorités et dirigent les stratégies.</a:t>
            </a:r>
          </a:p>
          <a:p>
            <a:pPr marL="824503" lvl="1" indent="-353358">
              <a:buFont typeface="+mj-lt"/>
              <a:buAutoNum type="arabicPeriod"/>
            </a:pPr>
            <a:r>
              <a:rPr lang="fr-FR" sz="1100" b="1" noProof="0" dirty="0">
                <a:ea typeface="Times New Roman" panose="02020603050405020304" pitchFamily="18" charset="0"/>
              </a:rPr>
              <a:t>Ciblage</a:t>
            </a:r>
            <a:r>
              <a:rPr lang="fr-FR" sz="1100" noProof="0" dirty="0">
                <a:ea typeface="Times New Roman" panose="02020603050405020304" pitchFamily="18" charset="0"/>
              </a:rPr>
              <a:t>—Les efforts sont ciblés et visent le décideur clé qui contrôle les fonds et définit les politiques. </a:t>
            </a:r>
          </a:p>
          <a:p>
            <a:pPr marL="824503" lvl="1" indent="-353358">
              <a:buFont typeface="+mj-lt"/>
              <a:buAutoNum type="arabicPeriod"/>
            </a:pPr>
            <a:r>
              <a:rPr lang="fr-FR" sz="1100" b="1" noProof="0" dirty="0">
                <a:ea typeface="Times New Roman" panose="02020603050405020304" pitchFamily="18" charset="0"/>
              </a:rPr>
              <a:t>Données probantes</a:t>
            </a:r>
            <a:r>
              <a:rPr lang="fr-FR" sz="1100" noProof="0" dirty="0">
                <a:ea typeface="Times New Roman" panose="02020603050405020304" pitchFamily="18" charset="0"/>
              </a:rPr>
              <a:t>—Le plaidoyer basé sur des données actualisées et prouvées conduit au changement durable.</a:t>
            </a:r>
          </a:p>
          <a:p>
            <a:pPr marL="824503" lvl="1" indent="-353358">
              <a:buFont typeface="+mj-lt"/>
              <a:buAutoNum type="arabicPeriod"/>
            </a:pPr>
            <a:r>
              <a:rPr lang="fr-FR" sz="1100" b="1" noProof="0" dirty="0">
                <a:ea typeface="Times New Roman" panose="02020603050405020304" pitchFamily="18" charset="0"/>
              </a:rPr>
              <a:t>Collaboration</a:t>
            </a:r>
            <a:r>
              <a:rPr lang="fr-FR" sz="1100" noProof="0" dirty="0">
                <a:ea typeface="Times New Roman" panose="02020603050405020304" pitchFamily="18" charset="0"/>
              </a:rPr>
              <a:t>—Un processus inclusif permet le consensus et la mise à profit de diverses ressources.</a:t>
            </a:r>
          </a:p>
          <a:p>
            <a:pPr marL="824503" lvl="1" indent="-353358">
              <a:buFont typeface="+mj-lt"/>
              <a:buAutoNum type="arabicPeriod"/>
            </a:pPr>
            <a:r>
              <a:rPr lang="fr-FR" sz="1100" b="1" noProof="0" dirty="0">
                <a:ea typeface="Times New Roman" panose="02020603050405020304" pitchFamily="18" charset="0"/>
              </a:rPr>
              <a:t>Influence</a:t>
            </a:r>
            <a:r>
              <a:rPr lang="fr-FR" sz="1100" noProof="0" dirty="0">
                <a:ea typeface="Times New Roman" panose="02020603050405020304" pitchFamily="18" charset="0"/>
              </a:rPr>
              <a:t>—Celles et ceux qui sont touché(e)s par le sujet sont les plaideurs les plus influent(e)s.  </a:t>
            </a:r>
          </a:p>
          <a:p>
            <a:pPr marL="824503" lvl="1" indent="-353358">
              <a:buFont typeface="+mj-lt"/>
              <a:buAutoNum type="arabicPeriod"/>
            </a:pPr>
            <a:r>
              <a:rPr lang="fr-FR" sz="1100" b="1" noProof="0" dirty="0">
                <a:ea typeface="Times New Roman" panose="02020603050405020304" pitchFamily="18" charset="0"/>
              </a:rPr>
              <a:t>Redevabilité—</a:t>
            </a:r>
            <a:r>
              <a:rPr lang="fr-FR" sz="1100" noProof="0" dirty="0">
                <a:ea typeface="Times New Roman" panose="02020603050405020304" pitchFamily="18" charset="0"/>
              </a:rPr>
              <a:t>Des repères de performance spécifiques vous aident à suivre, évaluer, apprendre et rendre compte des progrès réalisés et des difficultés rencontrées.</a:t>
            </a:r>
          </a:p>
          <a:p>
            <a:pPr marL="824503" lvl="1" indent="-353358">
              <a:buFont typeface="+mj-lt"/>
              <a:buAutoNum type="arabicPeriod"/>
            </a:pPr>
            <a:r>
              <a:rPr lang="fr-FR" sz="1100" b="1" noProof="0" dirty="0">
                <a:ea typeface="Times New Roman" panose="02020603050405020304" pitchFamily="18" charset="0"/>
              </a:rPr>
              <a:t>Durabilité</a:t>
            </a:r>
            <a:r>
              <a:rPr lang="fr-FR" sz="1100" noProof="0" dirty="0">
                <a:ea typeface="Times New Roman" panose="02020603050405020304" pitchFamily="18" charset="0"/>
              </a:rPr>
              <a:t>—Les résultats de plaidoyer ont plus de chances de pérennisation lorsque la capacité à plaider s’appuie sur des processus, des organisations et des systèmes locaux.</a:t>
            </a:r>
          </a:p>
          <a:p>
            <a:pPr>
              <a:defRPr/>
            </a:pPr>
            <a:endParaRPr lang="fr-FR" i="1" noProof="0" dirty="0"/>
          </a:p>
          <a:p>
            <a:pPr>
              <a:defRPr/>
            </a:pPr>
            <a:r>
              <a:rPr lang="fr-FR" i="1" noProof="0" dirty="0"/>
              <a:t>Guide pratique, page 10.</a:t>
            </a:r>
          </a:p>
          <a:p>
            <a:endParaRPr lang="fr-FR" noProof="0" dirty="0"/>
          </a:p>
        </p:txBody>
      </p:sp>
      <p:sp>
        <p:nvSpPr>
          <p:cNvPr id="4" name="Slide Number Placeholder 3"/>
          <p:cNvSpPr>
            <a:spLocks noGrp="1"/>
          </p:cNvSpPr>
          <p:nvPr>
            <p:ph type="sldNum" sz="quarter" idx="5"/>
          </p:nvPr>
        </p:nvSpPr>
        <p:spPr/>
        <p:txBody>
          <a:bodyPr/>
          <a:lstStyle/>
          <a:p>
            <a:fld id="{88FDCCB8-BBD5-BB4D-A49B-553A66C479A8}" type="slidenum">
              <a:rPr lang="en-US" smtClean="0"/>
              <a:t>15</a:t>
            </a:fld>
            <a:endParaRPr lang="en-US"/>
          </a:p>
        </p:txBody>
      </p:sp>
    </p:spTree>
    <p:extLst>
      <p:ext uri="{BB962C8B-B14F-4D97-AF65-F5344CB8AC3E}">
        <p14:creationId xmlns:p14="http://schemas.microsoft.com/office/powerpoint/2010/main" val="18254905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a:buFont typeface="Arial" panose="020B0604020202020204" pitchFamily="34" charset="0"/>
              <a:buChar char="•"/>
            </a:pPr>
            <a:r>
              <a:rPr lang="fr-FR" altLang="en-US" sz="1200" b="1" noProof="0" dirty="0"/>
              <a:t>Points clés </a:t>
            </a:r>
            <a:r>
              <a:rPr lang="fr-FR" b="1" dirty="0"/>
              <a:t>: </a:t>
            </a:r>
          </a:p>
          <a:p>
            <a:pPr marL="647824" lvl="1" indent="-176679">
              <a:buFont typeface="Arial" panose="020B0604020202020204" pitchFamily="34" charset="0"/>
              <a:buChar char="•"/>
              <a:defRPr/>
            </a:pPr>
            <a:r>
              <a:rPr lang="fr-FR" dirty="0"/>
              <a:t>Lorsque vous commencez à développer une stratégie de Plaidoyer SMART, vous devrez d’abord établir un consensus sur le sujet ou la problématique à laquelle que vous souhaitez répondre.</a:t>
            </a:r>
          </a:p>
          <a:p>
            <a:pPr marL="647824" lvl="1" indent="-176679">
              <a:buFont typeface="Arial" panose="020B0604020202020204" pitchFamily="34" charset="0"/>
              <a:buChar char="•"/>
            </a:pPr>
            <a:r>
              <a:rPr lang="fr-FR" dirty="0"/>
              <a:t>Pendant cette phase, vous évaluerez et comprendrez le contexte de votre sujet à l’Étape 1, puis déciderez qui impliquer et créerez votre groupe de travail de plaidoyer à l’Étape 2, et vous identifierez enfin les opportunités de plaidoyer et définirez votre objectif SMART à l’Étape 3.</a:t>
            </a:r>
          </a:p>
          <a:p>
            <a:pPr marL="647824" lvl="1" indent="-176679">
              <a:buFont typeface="Arial" panose="020B0604020202020204" pitchFamily="34" charset="0"/>
              <a:buChar char="•"/>
            </a:pPr>
            <a:endParaRPr lang="fr-FR" dirty="0"/>
          </a:p>
          <a:p>
            <a:r>
              <a:rPr lang="fr-FR" i="1" dirty="0"/>
              <a:t>Guide pratique, page 11.</a:t>
            </a:r>
          </a:p>
          <a:p>
            <a:endParaRPr lang="fr-FR" dirty="0"/>
          </a:p>
          <a:p>
            <a:endParaRPr lang="fr-FR" dirty="0"/>
          </a:p>
        </p:txBody>
      </p:sp>
      <p:sp>
        <p:nvSpPr>
          <p:cNvPr id="4" name="Slide Number Placeholder 3"/>
          <p:cNvSpPr>
            <a:spLocks noGrp="1"/>
          </p:cNvSpPr>
          <p:nvPr>
            <p:ph type="sldNum" sz="quarter" idx="5"/>
          </p:nvPr>
        </p:nvSpPr>
        <p:spPr/>
        <p:txBody>
          <a:bodyPr/>
          <a:lstStyle/>
          <a:p>
            <a:fld id="{88FDCCB8-BBD5-BB4D-A49B-553A66C479A8}" type="slidenum">
              <a:rPr lang="en-US" smtClean="0"/>
              <a:t>16</a:t>
            </a:fld>
            <a:endParaRPr lang="en-US"/>
          </a:p>
        </p:txBody>
      </p:sp>
    </p:spTree>
    <p:extLst>
      <p:ext uri="{BB962C8B-B14F-4D97-AF65-F5344CB8AC3E}">
        <p14:creationId xmlns:p14="http://schemas.microsoft.com/office/powerpoint/2010/main" val="13820150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noProof="0" dirty="0"/>
              <a:t>Comme énoncé dans la diapositive 4, le/la facilitateur/</a:t>
            </a:r>
            <a:r>
              <a:rPr lang="fr-FR" noProof="0" dirty="0" err="1"/>
              <a:t>trice</a:t>
            </a:r>
            <a:r>
              <a:rPr lang="fr-FR" noProof="0" dirty="0"/>
              <a:t> a trois options: 1) les membres du groupe mène l’analyse du contexte </a:t>
            </a:r>
            <a:r>
              <a:rPr lang="fr-FR" b="1" noProof="0" dirty="0"/>
              <a:t>avant</a:t>
            </a:r>
            <a:r>
              <a:rPr lang="fr-FR" noProof="0" dirty="0"/>
              <a:t> l’atelier ; 2) un(e) consultant(e) ou un(e) expert(e) mène l’analyse du contexte </a:t>
            </a:r>
            <a:r>
              <a:rPr lang="fr-FR" b="1" noProof="0" dirty="0"/>
              <a:t>avant</a:t>
            </a:r>
            <a:r>
              <a:rPr lang="fr-FR" noProof="0" dirty="0"/>
              <a:t> l’atelier et en présente les résultats </a:t>
            </a:r>
            <a:r>
              <a:rPr lang="fr-FR" b="1" noProof="0" dirty="0"/>
              <a:t>pendant</a:t>
            </a:r>
            <a:r>
              <a:rPr lang="fr-FR" noProof="0" dirty="0"/>
              <a:t> l’atelier ; ou 3) le groupe travaille ensemble sur une analyse du contexte initiale </a:t>
            </a:r>
            <a:r>
              <a:rPr lang="fr-FR" b="1" noProof="0" dirty="0"/>
              <a:t>pendant</a:t>
            </a:r>
            <a:r>
              <a:rPr lang="fr-FR" noProof="0" dirty="0"/>
              <a:t> l’atelier.  </a:t>
            </a:r>
          </a:p>
          <a:p>
            <a:pPr marL="228600" indent="-228600">
              <a:buFont typeface="+mj-lt"/>
              <a:buAutoNum type="arabicPeriod"/>
            </a:pPr>
            <a:r>
              <a:rPr lang="fr-FR" noProof="0" dirty="0"/>
              <a:t>Si l’analyse du contexte est menée avant l’atelier, demandez à un membre du groupe de présenter brièvement son analyse du contexte (10-20 minutes). Pour l’option 2, cela est souvent utile de demander à un(e) représentant(e) du gouvernement de la présenter. </a:t>
            </a:r>
          </a:p>
          <a:p>
            <a:pPr marL="228600" indent="-228600">
              <a:buFont typeface="+mj-lt"/>
              <a:buAutoNum type="arabicPeriod"/>
            </a:pPr>
            <a:r>
              <a:rPr lang="fr-FR" noProof="0" dirty="0"/>
              <a:t>Si vous menez l’analyse du contexte pendant l’atelier, révélez les diapositives 21-24. Demandez à chaque groupe de discuter des questions sur les diapositives 21-24 et d’écrire leurs réponses sur une grande feuille, au tableau ou dans un tableau Excel. Facilitez ensuite le compte-rendu oral de leurs résultats. </a:t>
            </a:r>
          </a:p>
          <a:p>
            <a:pPr marL="0" indent="0">
              <a:buFont typeface="Arial" panose="020B0604020202020204" pitchFamily="34" charset="0"/>
              <a:buNone/>
            </a:pPr>
            <a:br>
              <a:rPr lang="fr-FR" b="1" noProof="0" dirty="0"/>
            </a:br>
            <a:r>
              <a:rPr lang="fr-FR" b="1" noProof="0" dirty="0"/>
              <a:t>Dépannage de facilitation :</a:t>
            </a:r>
          </a:p>
          <a:p>
            <a:pPr marL="176679" indent="-176679">
              <a:buFont typeface="Arial" panose="020B0604020202020204" pitchFamily="34" charset="0"/>
              <a:buChar char="•"/>
            </a:pPr>
            <a:r>
              <a:rPr lang="fr-FR" noProof="0" dirty="0"/>
              <a:t>Si le groupe a du mal à trouver un accord à l’étape 1.1. et 1.2, organisez un exercice de priorisation en utilisant des gommettes de couleur, en faisant des annotations sur un tableau virtuel, ou via un sondage, où chaque participant a 3 choix de sujets d’intérêt pour la stratégie. Mentionnez que les étapes suivantes permettront de préciser les actions qu’ils/elles aimeraient entreprendre. </a:t>
            </a:r>
          </a:p>
        </p:txBody>
      </p:sp>
      <p:sp>
        <p:nvSpPr>
          <p:cNvPr id="4" name="Slide Number Placeholder 3"/>
          <p:cNvSpPr>
            <a:spLocks noGrp="1"/>
          </p:cNvSpPr>
          <p:nvPr>
            <p:ph type="sldNum" sz="quarter" idx="5"/>
          </p:nvPr>
        </p:nvSpPr>
        <p:spPr/>
        <p:txBody>
          <a:bodyPr/>
          <a:lstStyle/>
          <a:p>
            <a:fld id="{88FDCCB8-BBD5-BB4D-A49B-553A66C479A8}" type="slidenum">
              <a:rPr lang="en-US" smtClean="0"/>
              <a:t>17</a:t>
            </a:fld>
            <a:endParaRPr lang="en-US"/>
          </a:p>
        </p:txBody>
      </p:sp>
    </p:spTree>
    <p:extLst>
      <p:ext uri="{BB962C8B-B14F-4D97-AF65-F5344CB8AC3E}">
        <p14:creationId xmlns:p14="http://schemas.microsoft.com/office/powerpoint/2010/main" val="8404291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a:spcBef>
                <a:spcPct val="0"/>
              </a:spcBef>
              <a:buFont typeface="Arial" panose="020B0604020202020204" pitchFamily="34" charset="0"/>
              <a:buChar char="•"/>
              <a:defRPr/>
            </a:pPr>
            <a:r>
              <a:rPr lang="fr-FR" altLang="en-US" sz="1100" b="1" dirty="0"/>
              <a:t>À la fin de cette étape, vous aurez une liste des opportunités de plaidoyer stratégiques basées sur des données probantes.</a:t>
            </a:r>
          </a:p>
          <a:p>
            <a:pPr marL="176679" indent="-176679">
              <a:spcBef>
                <a:spcPct val="0"/>
              </a:spcBef>
              <a:buFont typeface="Arial" panose="020B0604020202020204" pitchFamily="34" charset="0"/>
              <a:buChar char="•"/>
              <a:defRPr/>
            </a:pPr>
            <a:endParaRPr lang="fr-FR" altLang="en-US" sz="1100" b="1" dirty="0"/>
          </a:p>
          <a:p>
            <a:pPr marL="176679" indent="-176679">
              <a:spcBef>
                <a:spcPct val="0"/>
              </a:spcBef>
              <a:buFont typeface="Arial" panose="020B0604020202020204" pitchFamily="34" charset="0"/>
              <a:buChar char="•"/>
              <a:defRPr/>
            </a:pPr>
            <a:r>
              <a:rPr lang="fr-FR" altLang="en-US" sz="1100" b="1" noProof="0" dirty="0"/>
              <a:t>Points clés </a:t>
            </a:r>
            <a:r>
              <a:rPr lang="fr-FR" altLang="en-US" sz="1100" b="1" dirty="0"/>
              <a:t>:</a:t>
            </a:r>
          </a:p>
          <a:p>
            <a:pPr marL="647824" lvl="1" indent="-176679">
              <a:spcBef>
                <a:spcPct val="0"/>
              </a:spcBef>
              <a:buFontTx/>
              <a:buChar char="•"/>
              <a:defRPr/>
            </a:pPr>
            <a:r>
              <a:rPr lang="fr-FR" altLang="en-US" sz="1100" dirty="0"/>
              <a:t>Avant de vous lancer sur la route lorsque vous partez en voyage, vous avez besoin d’une carte. De la même façon, pour développer une stratégie de plaidoyer efficace, vous devrez avoir une compréhension approfondie de l’environnement général –ou le contexte, le panorama– de votre sujet. L’analyse du contexte peut nous aider à envisager les opportunités et les défis externes. </a:t>
            </a:r>
          </a:p>
          <a:p>
            <a:pPr marL="647824" lvl="1" indent="-176679">
              <a:spcBef>
                <a:spcPct val="0"/>
              </a:spcBef>
              <a:buFontTx/>
              <a:buChar char="•"/>
              <a:defRPr/>
            </a:pPr>
            <a:r>
              <a:rPr lang="fr-FR" altLang="en-US" sz="1100" dirty="0"/>
              <a:t>À cette étape, vous réfléchirez à toutes les opportunités affectant votre sujet et identifierez des points d’entrée possibles pour le plaidoyer.</a:t>
            </a:r>
          </a:p>
          <a:p>
            <a:pPr marL="176679" indent="-176679">
              <a:spcBef>
                <a:spcPct val="0"/>
              </a:spcBef>
              <a:buFontTx/>
              <a:buChar char="•"/>
              <a:defRPr/>
            </a:pPr>
            <a:endParaRPr lang="fr-FR" altLang="en-US" sz="1100" dirty="0"/>
          </a:p>
          <a:p>
            <a:pPr marL="471145" lvl="1">
              <a:spcBef>
                <a:spcPct val="0"/>
              </a:spcBef>
              <a:defRPr/>
            </a:pPr>
            <a:endParaRPr lang="fr-FR" altLang="en-US" sz="1100" dirty="0"/>
          </a:p>
          <a:p>
            <a:pPr>
              <a:spcBef>
                <a:spcPct val="0"/>
              </a:spcBef>
              <a:defRPr/>
            </a:pPr>
            <a:r>
              <a:rPr lang="fr-FR" altLang="en-US" sz="1100" i="1" dirty="0"/>
              <a:t>Guide pratique, pages 12-18.</a:t>
            </a:r>
          </a:p>
          <a:p>
            <a:endParaRPr lang="fr-FR" dirty="0"/>
          </a:p>
        </p:txBody>
      </p:sp>
      <p:sp>
        <p:nvSpPr>
          <p:cNvPr id="4" name="Slide Number Placeholder 3"/>
          <p:cNvSpPr>
            <a:spLocks noGrp="1"/>
          </p:cNvSpPr>
          <p:nvPr>
            <p:ph type="sldNum" sz="quarter" idx="5"/>
          </p:nvPr>
        </p:nvSpPr>
        <p:spPr/>
        <p:txBody>
          <a:bodyPr/>
          <a:lstStyle/>
          <a:p>
            <a:fld id="{88FDCCB8-BBD5-BB4D-A49B-553A66C479A8}" type="slidenum">
              <a:rPr lang="en-US" smtClean="0"/>
              <a:t>18</a:t>
            </a:fld>
            <a:endParaRPr lang="en-US"/>
          </a:p>
        </p:txBody>
      </p:sp>
    </p:spTree>
    <p:extLst>
      <p:ext uri="{BB962C8B-B14F-4D97-AF65-F5344CB8AC3E}">
        <p14:creationId xmlns:p14="http://schemas.microsoft.com/office/powerpoint/2010/main" val="32615756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a:spcBef>
                <a:spcPct val="0"/>
              </a:spcBef>
              <a:buFont typeface="Arial" panose="020B0604020202020204" pitchFamily="34" charset="0"/>
              <a:buChar char="•"/>
            </a:pPr>
            <a:r>
              <a:rPr lang="fr-FR" altLang="en-US" sz="1100" b="1" dirty="0">
                <a:solidFill>
                  <a:srgbClr val="0000FF"/>
                </a:solidFill>
              </a:rPr>
              <a:t>Adaptez la diapositive :</a:t>
            </a:r>
          </a:p>
          <a:p>
            <a:pPr marL="647824" lvl="1" indent="-176679">
              <a:buFont typeface="Arial" panose="020B0604020202020204" pitchFamily="34" charset="0"/>
              <a:buChar char="•"/>
            </a:pPr>
            <a:r>
              <a:rPr lang="fr-FR" altLang="en-US" sz="1100" dirty="0">
                <a:solidFill>
                  <a:srgbClr val="0000FF"/>
                </a:solidFill>
              </a:rPr>
              <a:t>Sur la diapositive, insérez des photos ou citations illustrant l’environnement dans lequel la stratégie sera mise en œuvre.</a:t>
            </a:r>
          </a:p>
          <a:p>
            <a:pPr marL="647824" lvl="1" indent="-176679">
              <a:buFont typeface="Arial" panose="020B0604020202020204" pitchFamily="34" charset="0"/>
              <a:buChar char="•"/>
            </a:pPr>
            <a:endParaRPr lang="fr-FR" altLang="en-US" sz="1100" b="1" dirty="0"/>
          </a:p>
          <a:p>
            <a:pPr marL="176679" indent="-176679">
              <a:spcBef>
                <a:spcPct val="0"/>
              </a:spcBef>
              <a:buFont typeface="Arial" panose="020B0604020202020204" pitchFamily="34" charset="0"/>
              <a:buChar char="•"/>
            </a:pPr>
            <a:r>
              <a:rPr lang="fr-FR" altLang="en-US" sz="1100" b="1" dirty="0"/>
              <a:t>Facilitez la discussion : </a:t>
            </a:r>
          </a:p>
          <a:p>
            <a:pPr marL="647824" lvl="1" indent="-176679">
              <a:spcBef>
                <a:spcPct val="0"/>
              </a:spcBef>
              <a:buFont typeface="Arial" panose="020B0604020202020204" pitchFamily="34" charset="0"/>
              <a:buChar char="•"/>
            </a:pPr>
            <a:r>
              <a:rPr lang="fr-FR" altLang="en-US" sz="1100" dirty="0"/>
              <a:t>En quoi les contextes/ environnements de prise de décision peuvent-ils différer? Qu’est-ce qu’une stratégie de plaidoyer pourrait devoir modifier en fonction de l’endroit où elle est mise en œuvre?</a:t>
            </a:r>
          </a:p>
          <a:p>
            <a:pPr marL="176679" indent="-176679">
              <a:spcBef>
                <a:spcPct val="0"/>
              </a:spcBef>
            </a:pPr>
            <a:r>
              <a:rPr lang="fr-FR" altLang="en-US" sz="1100" dirty="0"/>
              <a:t> </a:t>
            </a:r>
          </a:p>
          <a:p>
            <a:pPr marL="176679" indent="-176679">
              <a:spcBef>
                <a:spcPct val="0"/>
              </a:spcBef>
              <a:buFont typeface="Arial" panose="020B0604020202020204" pitchFamily="34" charset="0"/>
              <a:buChar char="•"/>
            </a:pPr>
            <a:r>
              <a:rPr lang="fr-FR" altLang="en-US" sz="1100" b="1" noProof="0" dirty="0"/>
              <a:t>Points clés </a:t>
            </a:r>
            <a:r>
              <a:rPr lang="fr-FR" altLang="en-US" sz="1100" b="1" dirty="0"/>
              <a:t>:</a:t>
            </a:r>
          </a:p>
          <a:p>
            <a:pPr marL="647824" lvl="1" indent="-176679">
              <a:spcBef>
                <a:spcPct val="0"/>
              </a:spcBef>
              <a:buFontTx/>
              <a:buChar char="•"/>
              <a:defRPr/>
            </a:pPr>
            <a:r>
              <a:rPr lang="fr-FR" altLang="en-US" sz="1100" dirty="0"/>
              <a:t>Les meilleures analyses de contextes sont généralement menées par un petit groupe de personnes engagées avec les connaissances pertinentes et des perspectives différentes sur le sujet.</a:t>
            </a:r>
          </a:p>
          <a:p>
            <a:pPr marL="647824" lvl="1" indent="-176679">
              <a:spcBef>
                <a:spcPct val="0"/>
              </a:spcBef>
              <a:buFontTx/>
              <a:buChar char="•"/>
              <a:defRPr/>
            </a:pPr>
            <a:r>
              <a:rPr lang="fr-FR" altLang="en-US" sz="1100" dirty="0"/>
              <a:t>Ce groupe peut être l’équipe centrale du groupe de travail de plaidoyer qui développera et mènera la stratégie.</a:t>
            </a:r>
          </a:p>
          <a:p>
            <a:pPr marL="647824" lvl="1" indent="-176679" defTabSz="942289">
              <a:spcBef>
                <a:spcPct val="0"/>
              </a:spcBef>
              <a:buFontTx/>
              <a:buChar char="•"/>
              <a:defRPr/>
            </a:pPr>
            <a:r>
              <a:rPr lang="fr-FR" altLang="ja-JP" sz="1100" dirty="0"/>
              <a:t>Lorsque vous mettrez en œuvre votre stratégie de plaidoyer, vous devriez revoir continuellement votre analyse du contexte pour examiner ce qui a changé ou non, et réaligner votre stratégie au besoin. Ce qui marche à un endroit, ou dans certaines circonstances, ne marchera pas forcément ailleurs ou à un autre moment.</a:t>
            </a:r>
            <a:r>
              <a:rPr lang="fr-FR" altLang="en-US" sz="1100" dirty="0"/>
              <a:t> </a:t>
            </a:r>
          </a:p>
          <a:p>
            <a:pPr marL="647824" lvl="1" indent="-176679" defTabSz="942289">
              <a:spcBef>
                <a:spcPct val="0"/>
              </a:spcBef>
              <a:buFontTx/>
              <a:buChar char="•"/>
              <a:defRPr/>
            </a:pPr>
            <a:endParaRPr lang="fr-FR" altLang="en-US" sz="1100" dirty="0">
              <a:solidFill>
                <a:srgbClr val="0000FF"/>
              </a:solidFill>
            </a:endParaRPr>
          </a:p>
          <a:p>
            <a:pPr marL="176679" indent="-176679"/>
            <a:r>
              <a:rPr lang="fr-FR" altLang="en-US" sz="1100" i="1" dirty="0">
                <a:solidFill>
                  <a:srgbClr val="0000FF"/>
                </a:solidFill>
              </a:rPr>
              <a:t>Guide pratique, pages 12-13.</a:t>
            </a:r>
          </a:p>
          <a:p>
            <a:endParaRPr lang="fr-FR" dirty="0"/>
          </a:p>
        </p:txBody>
      </p:sp>
      <p:sp>
        <p:nvSpPr>
          <p:cNvPr id="4" name="Slide Number Placeholder 3"/>
          <p:cNvSpPr>
            <a:spLocks noGrp="1"/>
          </p:cNvSpPr>
          <p:nvPr>
            <p:ph type="sldNum" sz="quarter" idx="5"/>
          </p:nvPr>
        </p:nvSpPr>
        <p:spPr/>
        <p:txBody>
          <a:bodyPr/>
          <a:lstStyle/>
          <a:p>
            <a:fld id="{88FDCCB8-BBD5-BB4D-A49B-553A66C479A8}" type="slidenum">
              <a:rPr lang="en-US" smtClean="0"/>
              <a:t>19</a:t>
            </a:fld>
            <a:endParaRPr lang="en-US"/>
          </a:p>
        </p:txBody>
      </p:sp>
    </p:spTree>
    <p:extLst>
      <p:ext uri="{BB962C8B-B14F-4D97-AF65-F5344CB8AC3E}">
        <p14:creationId xmlns:p14="http://schemas.microsoft.com/office/powerpoint/2010/main" val="635644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5572" indent="-235572">
              <a:buFont typeface="+mj-lt"/>
              <a:buAutoNum type="arabicPeriod"/>
            </a:pPr>
            <a:r>
              <a:rPr lang="fr-FR" sz="1100" b="1" noProof="0" dirty="0"/>
              <a:t>Déterminez la portée de votre atelier</a:t>
            </a:r>
          </a:p>
          <a:p>
            <a:pPr marL="706717" lvl="1" indent="-235572">
              <a:buFont typeface="+mj-lt"/>
              <a:buAutoNum type="alphaLcPeriod"/>
            </a:pPr>
            <a:r>
              <a:rPr lang="fr-FR" sz="1100" noProof="0" dirty="0"/>
              <a:t>La durée suggérée est indiquée dans la diapositive cachée destinée aux facilitateurs/</a:t>
            </a:r>
            <a:r>
              <a:rPr lang="fr-FR" sz="1100" noProof="0" dirty="0" err="1"/>
              <a:t>trices</a:t>
            </a:r>
            <a:r>
              <a:rPr lang="fr-FR" sz="1100" noProof="0" dirty="0"/>
              <a:t> pour chaque étape.</a:t>
            </a:r>
          </a:p>
          <a:p>
            <a:pPr marL="706717" lvl="1" indent="-235572">
              <a:buFont typeface="+mj-lt"/>
              <a:buAutoNum type="alphaLcPeriod"/>
            </a:pPr>
            <a:r>
              <a:rPr lang="fr-FR" sz="1100" noProof="0" dirty="0"/>
              <a:t>La durée varie en fonction de la taille du groupe, de leurs connaissances du sujet et des opportunités de plaidoyer, ainsi que de leur familiarité avec le plaidoyer SMART. </a:t>
            </a:r>
          </a:p>
          <a:p>
            <a:pPr marL="706717" lvl="1" indent="-235572">
              <a:buFont typeface="+mj-lt"/>
              <a:buAutoNum type="alphaLcPeriod"/>
            </a:pPr>
            <a:r>
              <a:rPr lang="fr-FR" sz="1100" noProof="0" dirty="0"/>
              <a:t>Vous pouvez envisager de prévoir du temps « flexible » pour vous assurer que tout le monde contribue à la discussion. </a:t>
            </a:r>
          </a:p>
          <a:p>
            <a:pPr marL="235572" indent="-235572">
              <a:buFont typeface="+mj-lt"/>
              <a:buAutoNum type="arabicPeriod"/>
            </a:pPr>
            <a:r>
              <a:rPr lang="fr-FR" sz="1100" b="1" noProof="0" dirty="0"/>
              <a:t>Rendez votre atelier interactif et intégrez des exercices</a:t>
            </a:r>
          </a:p>
          <a:p>
            <a:pPr marL="706717" lvl="1" indent="-235572">
              <a:buFont typeface="+mj-lt"/>
              <a:buAutoNum type="alphaLcPeriod"/>
            </a:pPr>
            <a:r>
              <a:rPr lang="fr-FR" sz="1100" noProof="0" dirty="0"/>
              <a:t>Des instructions figureront dans les notes de présentation pour chaque exercice (ex: 3.1, 3.2). </a:t>
            </a:r>
          </a:p>
          <a:p>
            <a:pPr marL="706717" lvl="1" indent="-235572">
              <a:buFont typeface="+mj-lt"/>
              <a:buAutoNum type="alphaLcPeriod"/>
            </a:pPr>
            <a:r>
              <a:rPr lang="fr-FR" sz="1100" noProof="0" dirty="0"/>
              <a:t>Décidez avant l’atelier si ces exercices seront menés en plénière, en petits groupes, seul(e), ou un mélange des trois. </a:t>
            </a:r>
          </a:p>
          <a:p>
            <a:pPr marL="706717" lvl="1" indent="-235572">
              <a:buFont typeface="+mj-lt"/>
              <a:buAutoNum type="alphaLcPeriod"/>
            </a:pPr>
            <a:r>
              <a:rPr lang="fr-FR" sz="1100" noProof="0" dirty="0"/>
              <a:t>Des suggestions seront apportées dans les notes de présentation.</a:t>
            </a:r>
            <a:endParaRPr lang="fr-FR" sz="1100" b="1" noProof="0" dirty="0"/>
          </a:p>
          <a:p>
            <a:pPr marL="235572" indent="-235572">
              <a:buFont typeface="+mj-lt"/>
              <a:buAutoNum type="arabicPeriod"/>
            </a:pPr>
            <a:r>
              <a:rPr lang="fr-FR" sz="1100" b="1" noProof="0" dirty="0"/>
              <a:t>Finalisez le programme et assignez des rôles</a:t>
            </a:r>
          </a:p>
          <a:p>
            <a:pPr marL="706717" lvl="1" indent="-235572">
              <a:buFont typeface="+mj-lt"/>
              <a:buAutoNum type="alphaLcPeriod"/>
            </a:pPr>
            <a:r>
              <a:rPr lang="fr-FR" sz="1100" noProof="0" dirty="0"/>
              <a:t>Assignez des rôles à chaque facilitateur/</a:t>
            </a:r>
            <a:r>
              <a:rPr lang="fr-FR" sz="1100" noProof="0" dirty="0" err="1"/>
              <a:t>trice</a:t>
            </a:r>
            <a:r>
              <a:rPr lang="fr-FR" sz="1100" noProof="0" dirty="0"/>
              <a:t> additionnel(le), choisissez un chef d’équipe pour chaque exercice, etc. </a:t>
            </a:r>
          </a:p>
          <a:p>
            <a:pPr marL="706717" lvl="1" indent="-235572">
              <a:buFont typeface="+mj-lt"/>
              <a:buAutoNum type="alphaLcPeriod"/>
            </a:pPr>
            <a:r>
              <a:rPr lang="fr-FR" sz="1100" noProof="0" dirty="0"/>
              <a:t>Assignez un ou plusieurs preneurs(</a:t>
            </a:r>
            <a:r>
              <a:rPr lang="fr-FR" sz="1100" noProof="0" dirty="0" err="1"/>
              <a:t>euses</a:t>
            </a:r>
            <a:r>
              <a:rPr lang="fr-FR" sz="1100" noProof="0" dirty="0"/>
              <a:t> de notes pour documenter les résultats et les consensus. </a:t>
            </a:r>
          </a:p>
          <a:p>
            <a:pPr marL="706717" lvl="1" indent="-235572">
              <a:buFont typeface="+mj-lt"/>
              <a:buAutoNum type="alphaLcPeriod"/>
            </a:pPr>
            <a:r>
              <a:rPr lang="fr-FR" sz="1100" noProof="0" dirty="0"/>
              <a:t>Des suggestions pour la présentation des travaux de groupe et la prise de notes seront soulignées dans les notes de présentation sous le sous-titre « Faciliter la présentation des travaux de groupe » et « Documenter les résultats ». </a:t>
            </a:r>
            <a:endParaRPr lang="fr-FR" b="1" noProof="0" dirty="0"/>
          </a:p>
        </p:txBody>
      </p:sp>
      <p:sp>
        <p:nvSpPr>
          <p:cNvPr id="4" name="Slide Number Placeholder 3"/>
          <p:cNvSpPr>
            <a:spLocks noGrp="1"/>
          </p:cNvSpPr>
          <p:nvPr>
            <p:ph type="sldNum" sz="quarter" idx="5"/>
          </p:nvPr>
        </p:nvSpPr>
        <p:spPr/>
        <p:txBody>
          <a:bodyPr/>
          <a:lstStyle/>
          <a:p>
            <a:fld id="{88FDCCB8-BBD5-BB4D-A49B-553A66C479A8}" type="slidenum">
              <a:rPr lang="en-US" smtClean="0"/>
              <a:t>2</a:t>
            </a:fld>
            <a:endParaRPr lang="en-US"/>
          </a:p>
        </p:txBody>
      </p:sp>
    </p:spTree>
    <p:extLst>
      <p:ext uri="{BB962C8B-B14F-4D97-AF65-F5344CB8AC3E}">
        <p14:creationId xmlns:p14="http://schemas.microsoft.com/office/powerpoint/2010/main" val="22562049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a:spcBef>
                <a:spcPct val="0"/>
              </a:spcBef>
              <a:buFont typeface="Arial" panose="020B0604020202020204" pitchFamily="34" charset="0"/>
              <a:buChar char="•"/>
            </a:pPr>
            <a:r>
              <a:rPr lang="fr-FR" altLang="en-US" sz="1100" b="1" noProof="0" dirty="0">
                <a:solidFill>
                  <a:srgbClr val="FF0000"/>
                </a:solidFill>
              </a:rPr>
              <a:t>Donner en devoir l’exercice 1.1. ou demandez à la personne ou au groupe à qui cet exercice a été assigné en amont de l’atelier de présenter ses résultats.</a:t>
            </a:r>
          </a:p>
          <a:p>
            <a:pPr marL="647824" lvl="1" indent="-176679" defTabSz="942289">
              <a:spcBef>
                <a:spcPct val="0"/>
              </a:spcBef>
              <a:buFont typeface="Arial" panose="020B0604020202020204" pitchFamily="34" charset="0"/>
              <a:buChar char="•"/>
              <a:defRPr/>
            </a:pPr>
            <a:r>
              <a:rPr lang="fr-FR" altLang="en-US" sz="1100" noProof="0" dirty="0">
                <a:solidFill>
                  <a:srgbClr val="FF0000"/>
                </a:solidFill>
                <a:latin typeface="Calibri" panose="020F0502020204030204" pitchFamily="34" charset="0"/>
                <a:cs typeface="Calibri" panose="020F0502020204030204" pitchFamily="34" charset="0"/>
              </a:rPr>
              <a:t>Instructions : </a:t>
            </a:r>
            <a:r>
              <a:rPr lang="fr-FR" altLang="en-US" sz="1100" noProof="0" dirty="0">
                <a:latin typeface="Calibri" panose="020F0502020204030204" pitchFamily="34" charset="0"/>
                <a:cs typeface="Calibri" panose="020F0502020204030204" pitchFamily="34" charset="0"/>
              </a:rPr>
              <a:t>Vous allez maintenant commencer à analyser votre propre contexte. Utilisez les données et connaissances disponibles pour comprendre comment focaliser votre plaidoyer. À quel problème, ou problématique, votre stratégie de plaidoyer répondra t-elle </a:t>
            </a:r>
            <a:r>
              <a:rPr lang="fr-FR" altLang="ja-JP" sz="1100" noProof="0" dirty="0">
                <a:latin typeface="Calibri" panose="020F0502020204030204" pitchFamily="34" charset="0"/>
                <a:cs typeface="Calibri" panose="020F0502020204030204" pitchFamily="34" charset="0"/>
              </a:rPr>
              <a:t>? Quelles sont les opportunités à saisir et les obstacles à surmonter en répondant à ce problème? Quel est le niveau de soutien et d’opposition? Comment ce sujet est-il traité dans les plans, engagements, stratégies ou objectifs officiels?</a:t>
            </a:r>
          </a:p>
          <a:p>
            <a:pPr marL="647824" lvl="1" indent="-176679" defTabSz="942289">
              <a:spcBef>
                <a:spcPct val="0"/>
              </a:spcBef>
              <a:buFont typeface="Arial" panose="020B0604020202020204" pitchFamily="34" charset="0"/>
              <a:buChar char="•"/>
              <a:defRPr/>
            </a:pPr>
            <a:r>
              <a:rPr lang="fr-FR" sz="1100" noProof="0" dirty="0">
                <a:solidFill>
                  <a:srgbClr val="FFFFFF"/>
                </a:solidFill>
                <a:latin typeface="Calibri" panose="020F0502020204030204" pitchFamily="34" charset="0"/>
                <a:cs typeface="Calibri" panose="020F0502020204030204" pitchFamily="34" charset="0"/>
              </a:rPr>
              <a:t>Réfléchissez à tout ce que vous savez ou pouvez apprendre sur votre sujet --des statistiques officielles aux opinions d’experts, aux connaissances d’autres collègues plaideurs. Rassemblez autant d’information que possible, en commençant par la question 1.1. sur la fiche de travail.</a:t>
            </a:r>
          </a:p>
          <a:p>
            <a:pPr marL="647824" lvl="1" indent="-176679" defTabSz="942289">
              <a:spcBef>
                <a:spcPct val="0"/>
              </a:spcBef>
              <a:buFont typeface="Arial" panose="020B0604020202020204" pitchFamily="34" charset="0"/>
              <a:buChar char="•"/>
              <a:defRPr/>
            </a:pPr>
            <a:endParaRPr lang="fr-FR" altLang="en-US" sz="1100" b="1" noProof="0" dirty="0">
              <a:solidFill>
                <a:srgbClr val="FF0000"/>
              </a:solidFill>
            </a:endParaRPr>
          </a:p>
          <a:p>
            <a:pPr marL="176679" indent="-176679">
              <a:spcBef>
                <a:spcPct val="0"/>
              </a:spcBef>
              <a:buFont typeface="Arial" panose="020B0604020202020204" pitchFamily="34" charset="0"/>
              <a:buChar char="•"/>
            </a:pPr>
            <a:r>
              <a:rPr lang="fr-FR" altLang="en-US" sz="1100" b="1" noProof="0" dirty="0">
                <a:solidFill>
                  <a:srgbClr val="FF0000"/>
                </a:solidFill>
              </a:rPr>
              <a:t>Présentez les résultats : Demandez au(x) présentateur/</a:t>
            </a:r>
            <a:r>
              <a:rPr lang="fr-FR" altLang="en-US" sz="1100" b="1" noProof="0" dirty="0" err="1">
                <a:solidFill>
                  <a:srgbClr val="FF0000"/>
                </a:solidFill>
              </a:rPr>
              <a:t>trice</a:t>
            </a:r>
            <a:r>
              <a:rPr lang="fr-FR" altLang="en-US" sz="1100" b="1" noProof="0" dirty="0">
                <a:solidFill>
                  <a:srgbClr val="FF0000"/>
                </a:solidFill>
              </a:rPr>
              <a:t>(s) quelles sont les meilleures opportunités qu’il/elle(s) a/ont identifiée(s), et les défis que cela implique.</a:t>
            </a:r>
            <a:r>
              <a:rPr lang="fr-FR" altLang="en-US" sz="1100" noProof="0" dirty="0">
                <a:solidFill>
                  <a:srgbClr val="FF0000"/>
                </a:solidFill>
              </a:rPr>
              <a:t> Demandez aux autres participant(e)s s’ils sont d’accord avec ces observations. </a:t>
            </a:r>
          </a:p>
          <a:p>
            <a:pPr marL="176679" indent="-176679">
              <a:spcBef>
                <a:spcPct val="0"/>
              </a:spcBef>
              <a:buFont typeface="Arial" panose="020B0604020202020204" pitchFamily="34" charset="0"/>
              <a:buChar char="•"/>
            </a:pPr>
            <a:endParaRPr lang="fr-FR" altLang="en-US" sz="1100" b="1" noProof="0" dirty="0">
              <a:solidFill>
                <a:srgbClr val="FF0000"/>
              </a:solidFill>
            </a:endParaRPr>
          </a:p>
          <a:p>
            <a:r>
              <a:rPr lang="fr-FR" i="1" noProof="0" dirty="0"/>
              <a:t>Guide pratique, pages 13-17.</a:t>
            </a:r>
          </a:p>
        </p:txBody>
      </p:sp>
      <p:sp>
        <p:nvSpPr>
          <p:cNvPr id="4" name="Slide Number Placeholder 3"/>
          <p:cNvSpPr>
            <a:spLocks noGrp="1"/>
          </p:cNvSpPr>
          <p:nvPr>
            <p:ph type="sldNum" sz="quarter" idx="5"/>
          </p:nvPr>
        </p:nvSpPr>
        <p:spPr/>
        <p:txBody>
          <a:bodyPr/>
          <a:lstStyle/>
          <a:p>
            <a:fld id="{88FDCCB8-BBD5-BB4D-A49B-553A66C479A8}" type="slidenum">
              <a:rPr lang="en-US" smtClean="0"/>
              <a:t>20</a:t>
            </a:fld>
            <a:endParaRPr lang="en-US"/>
          </a:p>
        </p:txBody>
      </p:sp>
    </p:spTree>
    <p:extLst>
      <p:ext uri="{BB962C8B-B14F-4D97-AF65-F5344CB8AC3E}">
        <p14:creationId xmlns:p14="http://schemas.microsoft.com/office/powerpoint/2010/main" val="22700192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100" noProof="0" dirty="0"/>
              <a:t>Révélez cette diapositive si vous menez l’analyse du contexte pendant l’atelier. Demandez aux petits groupes de faire de leur mieux pour répondre à TOUTES les questions.</a:t>
            </a:r>
          </a:p>
          <a:p>
            <a:endParaRPr lang="fr-FR" sz="1100" noProof="0" dirty="0"/>
          </a:p>
          <a:p>
            <a:r>
              <a:rPr lang="fr-FR" sz="1100" i="1" noProof="0" dirty="0"/>
              <a:t>Guide pratique, page 14.</a:t>
            </a:r>
          </a:p>
        </p:txBody>
      </p:sp>
      <p:sp>
        <p:nvSpPr>
          <p:cNvPr id="4" name="Slide Number Placeholder 3"/>
          <p:cNvSpPr>
            <a:spLocks noGrp="1"/>
          </p:cNvSpPr>
          <p:nvPr>
            <p:ph type="sldNum" sz="quarter" idx="5"/>
          </p:nvPr>
        </p:nvSpPr>
        <p:spPr/>
        <p:txBody>
          <a:bodyPr/>
          <a:lstStyle/>
          <a:p>
            <a:fld id="{88FDCCB8-BBD5-BB4D-A49B-553A66C479A8}" type="slidenum">
              <a:rPr lang="en-US" smtClean="0"/>
              <a:t>21</a:t>
            </a:fld>
            <a:endParaRPr lang="en-US"/>
          </a:p>
        </p:txBody>
      </p:sp>
    </p:spTree>
    <p:extLst>
      <p:ext uri="{BB962C8B-B14F-4D97-AF65-F5344CB8AC3E}">
        <p14:creationId xmlns:p14="http://schemas.microsoft.com/office/powerpoint/2010/main" val="17586431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100" noProof="0" dirty="0"/>
              <a:t>Révélez cette diapositive si vous menez l’analyse du contexte pendant l’atelier. Demandez aux petits groupes de faire de leur mieux pour répondre à TOUTES les questions</a:t>
            </a:r>
            <a:r>
              <a:rPr lang="en-US" sz="1100" dirty="0"/>
              <a:t>.</a:t>
            </a:r>
          </a:p>
          <a:p>
            <a:endParaRPr lang="en-US" sz="1100" dirty="0"/>
          </a:p>
          <a:p>
            <a:r>
              <a:rPr lang="en-US" sz="1100" i="1" dirty="0"/>
              <a:t>Guide pratique, page 15.</a:t>
            </a:r>
          </a:p>
        </p:txBody>
      </p:sp>
      <p:sp>
        <p:nvSpPr>
          <p:cNvPr id="4" name="Slide Number Placeholder 3"/>
          <p:cNvSpPr>
            <a:spLocks noGrp="1"/>
          </p:cNvSpPr>
          <p:nvPr>
            <p:ph type="sldNum" sz="quarter" idx="5"/>
          </p:nvPr>
        </p:nvSpPr>
        <p:spPr/>
        <p:txBody>
          <a:bodyPr/>
          <a:lstStyle/>
          <a:p>
            <a:fld id="{88FDCCB8-BBD5-BB4D-A49B-553A66C479A8}" type="slidenum">
              <a:rPr lang="en-US" smtClean="0"/>
              <a:t>22</a:t>
            </a:fld>
            <a:endParaRPr lang="en-US"/>
          </a:p>
        </p:txBody>
      </p:sp>
    </p:spTree>
    <p:extLst>
      <p:ext uri="{BB962C8B-B14F-4D97-AF65-F5344CB8AC3E}">
        <p14:creationId xmlns:p14="http://schemas.microsoft.com/office/powerpoint/2010/main" val="21047698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fr-FR" sz="1100" noProof="0" dirty="0"/>
              <a:t>Révélez cette diapositive si vous menez l’analyse du contexte pendant l’atelier. Demandez aux petits groupes de faire de leur mieux pour répondre à TOUTES les questions</a:t>
            </a:r>
            <a:r>
              <a:rPr lang="en-US" sz="1100" dirty="0"/>
              <a:t>.</a:t>
            </a:r>
          </a:p>
          <a:p>
            <a:endParaRPr lang="en-US" sz="1100" dirty="0"/>
          </a:p>
          <a:p>
            <a:r>
              <a:rPr lang="en-US" sz="1100" i="1" dirty="0"/>
              <a:t>Guide pratique, page 16.</a:t>
            </a:r>
          </a:p>
        </p:txBody>
      </p:sp>
      <p:sp>
        <p:nvSpPr>
          <p:cNvPr id="4" name="Slide Number Placeholder 3"/>
          <p:cNvSpPr>
            <a:spLocks noGrp="1"/>
          </p:cNvSpPr>
          <p:nvPr>
            <p:ph type="sldNum" sz="quarter" idx="5"/>
          </p:nvPr>
        </p:nvSpPr>
        <p:spPr/>
        <p:txBody>
          <a:bodyPr/>
          <a:lstStyle/>
          <a:p>
            <a:fld id="{88FDCCB8-BBD5-BB4D-A49B-553A66C479A8}" type="slidenum">
              <a:rPr lang="en-US" smtClean="0"/>
              <a:t>23</a:t>
            </a:fld>
            <a:endParaRPr lang="en-US"/>
          </a:p>
        </p:txBody>
      </p:sp>
    </p:spTree>
    <p:extLst>
      <p:ext uri="{BB962C8B-B14F-4D97-AF65-F5344CB8AC3E}">
        <p14:creationId xmlns:p14="http://schemas.microsoft.com/office/powerpoint/2010/main" val="18288058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100" noProof="0" dirty="0"/>
              <a:t>Révélez cette diapositive si vous menez l’analyse du contexte pendant l’atelier. Demandez aux petits groupes de faire de leur mieux pour répondre à TOUTES les questions</a:t>
            </a:r>
          </a:p>
          <a:p>
            <a:endParaRPr lang="fr-FR" sz="1100" i="1" noProof="0" dirty="0"/>
          </a:p>
          <a:p>
            <a:r>
              <a:rPr lang="en-US" sz="1100" i="1" dirty="0"/>
              <a:t>Guide pratique, page 17.</a:t>
            </a:r>
          </a:p>
        </p:txBody>
      </p:sp>
      <p:sp>
        <p:nvSpPr>
          <p:cNvPr id="4" name="Slide Number Placeholder 3"/>
          <p:cNvSpPr>
            <a:spLocks noGrp="1"/>
          </p:cNvSpPr>
          <p:nvPr>
            <p:ph type="sldNum" sz="quarter" idx="5"/>
          </p:nvPr>
        </p:nvSpPr>
        <p:spPr/>
        <p:txBody>
          <a:bodyPr/>
          <a:lstStyle/>
          <a:p>
            <a:fld id="{88FDCCB8-BBD5-BB4D-A49B-553A66C479A8}" type="slidenum">
              <a:rPr lang="en-US" smtClean="0"/>
              <a:t>24</a:t>
            </a:fld>
            <a:endParaRPr lang="en-US"/>
          </a:p>
        </p:txBody>
      </p:sp>
    </p:spTree>
    <p:extLst>
      <p:ext uri="{BB962C8B-B14F-4D97-AF65-F5344CB8AC3E}">
        <p14:creationId xmlns:p14="http://schemas.microsoft.com/office/powerpoint/2010/main" val="11497967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a:buFont typeface="Arial" panose="020B0604020202020204" pitchFamily="34" charset="0"/>
              <a:buChar char="•"/>
            </a:pPr>
            <a:r>
              <a:rPr lang="fr-FR" sz="1100" b="1" noProof="0" dirty="0"/>
              <a:t>Facilitez la discussion :</a:t>
            </a:r>
          </a:p>
          <a:p>
            <a:pPr marL="647824" lvl="1" indent="-176679">
              <a:buFont typeface="Arial" panose="020B0604020202020204" pitchFamily="34" charset="0"/>
              <a:buChar char="•"/>
            </a:pPr>
            <a:r>
              <a:rPr lang="fr-FR" sz="1100" noProof="0" dirty="0"/>
              <a:t>Identifiez les opportunités stratégiques de votre groupe de plaidoyer. </a:t>
            </a:r>
          </a:p>
          <a:p>
            <a:pPr marL="647824" lvl="1" indent="-176679">
              <a:buFont typeface="Arial" panose="020B0604020202020204" pitchFamily="34" charset="0"/>
              <a:buChar char="•"/>
            </a:pPr>
            <a:r>
              <a:rPr lang="fr-FR" sz="1100" noProof="0" dirty="0"/>
              <a:t>Quelles opportunités et obstacles au plaidoyer voyez-vous dans votre contexte ? </a:t>
            </a:r>
          </a:p>
          <a:p>
            <a:pPr marL="647824" lvl="1" indent="-176679">
              <a:buFont typeface="Arial" panose="020B0604020202020204" pitchFamily="34" charset="0"/>
              <a:buChar char="•"/>
            </a:pPr>
            <a:r>
              <a:rPr lang="fr-FR" sz="1100" noProof="0" dirty="0"/>
              <a:t>Parmi elles, lesquelles (une nouvelle administration, de nouvelles politiques, des besoins de la communauté) vous permettraient d’obtenir un gain de plaidoyer dans les six prochains mois ? </a:t>
            </a:r>
          </a:p>
          <a:p>
            <a:pPr marL="647824" lvl="1" indent="-176679">
              <a:buFont typeface="Arial" panose="020B0604020202020204" pitchFamily="34" charset="0"/>
              <a:buChar char="•"/>
            </a:pPr>
            <a:r>
              <a:rPr lang="fr-FR" sz="1100" noProof="0" dirty="0"/>
              <a:t>Faites peser les opportunités par rapport aux obstacles. </a:t>
            </a:r>
          </a:p>
          <a:p>
            <a:pPr marL="647824" lvl="1" indent="-176679">
              <a:buFont typeface="Arial" panose="020B0604020202020204" pitchFamily="34" charset="0"/>
              <a:buChar char="•"/>
            </a:pPr>
            <a:r>
              <a:rPr lang="fr-FR" sz="1100" noProof="0" dirty="0"/>
              <a:t>Quels décideurs en particulier ont le plus de chances de devenir champion/défenseur de votre sujet ou a/ont le pouvoir d’agir sur votre sujet ? Il est important de les nommer par leurs noms et fonctions.</a:t>
            </a:r>
          </a:p>
          <a:p>
            <a:pPr marL="176679" indent="-176679">
              <a:buFont typeface="Arial" panose="020B0604020202020204" pitchFamily="34" charset="0"/>
              <a:buChar char="•"/>
            </a:pPr>
            <a:endParaRPr lang="fr-FR" sz="1100" noProof="0" dirty="0"/>
          </a:p>
          <a:p>
            <a:pPr marL="176679" indent="-176679">
              <a:buFont typeface="Arial" panose="020B0604020202020204" pitchFamily="34" charset="0"/>
              <a:buChar char="•"/>
            </a:pPr>
            <a:r>
              <a:rPr lang="fr-FR" sz="1100" b="1" noProof="0" dirty="0"/>
              <a:t>Points clés :</a:t>
            </a:r>
          </a:p>
          <a:p>
            <a:pPr marL="647824" lvl="1" indent="-176679" defTabSz="942289">
              <a:buFont typeface="Arial" panose="020B0604020202020204" pitchFamily="34" charset="0"/>
              <a:buChar char="•"/>
              <a:defRPr/>
            </a:pPr>
            <a:r>
              <a:rPr lang="fr-FR" sz="1100" noProof="0" dirty="0">
                <a:solidFill>
                  <a:srgbClr val="000000"/>
                </a:solidFill>
              </a:rPr>
              <a:t>Le contexte n’est jamais statique. L’analyse du contexte devrait être mise à jour régulièrement pour continuer à affiner votre stratégie. </a:t>
            </a:r>
          </a:p>
          <a:p>
            <a:pPr marL="647824" lvl="1" indent="-176679" defTabSz="942289">
              <a:buFont typeface="Arial" panose="020B0604020202020204" pitchFamily="34" charset="0"/>
              <a:buChar char="•"/>
              <a:defRPr/>
            </a:pPr>
            <a:r>
              <a:rPr lang="fr-FR" sz="1100" noProof="0" dirty="0">
                <a:solidFill>
                  <a:srgbClr val="000000"/>
                </a:solidFill>
              </a:rPr>
              <a:t>L’analyse du contexte sert de référence pour comparer tout changement par rapport à la situation actuelle de votre sujet tout au long de vos efforts pour atteindre le but désiré. </a:t>
            </a:r>
          </a:p>
          <a:p>
            <a:pPr marL="647824" lvl="1" indent="-176679" defTabSz="942289">
              <a:buFont typeface="Arial" panose="020B0604020202020204" pitchFamily="34" charset="0"/>
              <a:buChar char="•"/>
              <a:defRPr/>
            </a:pPr>
            <a:endParaRPr lang="fr-FR" sz="1100" noProof="0" dirty="0">
              <a:solidFill>
                <a:srgbClr val="000000"/>
              </a:solidFill>
            </a:endParaRPr>
          </a:p>
          <a:p>
            <a:pPr marL="176679" indent="-176679" defTabSz="942289">
              <a:buFont typeface="Arial" panose="020B0604020202020204" pitchFamily="34" charset="0"/>
              <a:buChar char="•"/>
              <a:defRPr/>
            </a:pPr>
            <a:r>
              <a:rPr lang="fr-FR" sz="1100" b="1" noProof="0" dirty="0">
                <a:solidFill>
                  <a:srgbClr val="000000"/>
                </a:solidFill>
              </a:rPr>
              <a:t>Documentez les résultats sur PowerPoint, sur une feuille du </a:t>
            </a:r>
            <a:r>
              <a:rPr lang="fr-FR" sz="1100" b="1" noProof="0" dirty="0" err="1">
                <a:solidFill>
                  <a:srgbClr val="000000"/>
                </a:solidFill>
              </a:rPr>
              <a:t>rotafolio</a:t>
            </a:r>
            <a:r>
              <a:rPr lang="fr-FR" sz="1100" b="1" noProof="0" dirty="0">
                <a:solidFill>
                  <a:srgbClr val="000000"/>
                </a:solidFill>
              </a:rPr>
              <a:t>/flip chart, sur la fiche de travail ou au tableau. Il s’agit probablement ici des premières informations à enregistrer –prenez une photo du tableau ou de la feuille. Si le tableau est une plateforme virtuelle (ex: Zoom, Microsoft Teams, etc.), familiarisez-vous de cet outil pour savoir comment sauvegarder ces informations afin de pouvoir les réutiliser plus tard, ou faites une capture d’écran. </a:t>
            </a:r>
          </a:p>
          <a:p>
            <a:pPr marL="176679" indent="-176679" defTabSz="942289">
              <a:buFont typeface="Arial" panose="020B0604020202020204" pitchFamily="34" charset="0"/>
              <a:buChar char="•"/>
              <a:defRPr/>
            </a:pPr>
            <a:endParaRPr lang="fr-FR" sz="1900" noProof="0" dirty="0">
              <a:solidFill>
                <a:srgbClr val="000000"/>
              </a:solidFill>
              <a:latin typeface="GillSans Light"/>
            </a:endParaRPr>
          </a:p>
          <a:p>
            <a:r>
              <a:rPr lang="fr-FR" sz="1100" i="1" noProof="0" dirty="0">
                <a:solidFill>
                  <a:srgbClr val="000000"/>
                </a:solidFill>
              </a:rPr>
              <a:t>Guide pratique, page 18.</a:t>
            </a:r>
            <a:endParaRPr lang="fr-FR" sz="1100" i="1" noProof="0" dirty="0"/>
          </a:p>
          <a:p>
            <a:endParaRPr lang="fr-FR" noProof="0" dirty="0"/>
          </a:p>
        </p:txBody>
      </p:sp>
      <p:sp>
        <p:nvSpPr>
          <p:cNvPr id="4" name="Slide Number Placeholder 3"/>
          <p:cNvSpPr>
            <a:spLocks noGrp="1"/>
          </p:cNvSpPr>
          <p:nvPr>
            <p:ph type="sldNum" sz="quarter" idx="5"/>
          </p:nvPr>
        </p:nvSpPr>
        <p:spPr/>
        <p:txBody>
          <a:bodyPr/>
          <a:lstStyle/>
          <a:p>
            <a:fld id="{88FDCCB8-BBD5-BB4D-A49B-553A66C479A8}" type="slidenum">
              <a:rPr lang="en-US" smtClean="0"/>
              <a:t>25</a:t>
            </a:fld>
            <a:endParaRPr lang="en-US"/>
          </a:p>
        </p:txBody>
      </p:sp>
    </p:spTree>
    <p:extLst>
      <p:ext uri="{BB962C8B-B14F-4D97-AF65-F5344CB8AC3E}">
        <p14:creationId xmlns:p14="http://schemas.microsoft.com/office/powerpoint/2010/main" val="21546698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fr-FR" sz="1100" b="1" i="0" u="none" strike="noStrike" baseline="0" noProof="0" dirty="0">
                <a:solidFill>
                  <a:srgbClr val="000000"/>
                </a:solidFill>
                <a:latin typeface="+mn-lt"/>
              </a:rPr>
              <a:t>Checklist de l’inventaire des parties prenantes</a:t>
            </a:r>
          </a:p>
          <a:p>
            <a:pPr algn="l"/>
            <a:endParaRPr lang="fr-FR" sz="1100" b="0" i="0" u="sng" strike="noStrike" baseline="0" noProof="0" dirty="0">
              <a:solidFill>
                <a:srgbClr val="000000"/>
              </a:solidFill>
              <a:latin typeface="+mn-lt"/>
            </a:endParaRPr>
          </a:p>
          <a:p>
            <a:pPr algn="l"/>
            <a:r>
              <a:rPr lang="fr-FR" sz="1100" b="0" i="0" u="sng" strike="noStrike" baseline="0" noProof="0" dirty="0">
                <a:solidFill>
                  <a:srgbClr val="000000"/>
                </a:solidFill>
                <a:latin typeface="+mn-lt"/>
              </a:rPr>
              <a:t>Votre groupe de travail de plaidoyer inclut-il :</a:t>
            </a:r>
          </a:p>
          <a:p>
            <a:pPr marL="171450" indent="-171450">
              <a:buFont typeface="Arial" panose="020B0604020202020204" pitchFamily="34" charset="0"/>
              <a:buChar char="•"/>
            </a:pPr>
            <a:r>
              <a:rPr lang="fr-FR" sz="1100" b="0" i="0" u="none" strike="noStrike" baseline="0" noProof="0" dirty="0">
                <a:solidFill>
                  <a:srgbClr val="211E1F"/>
                </a:solidFill>
                <a:latin typeface="+mn-lt"/>
              </a:rPr>
              <a:t>Des personnes ayant de l’influence et accès à celles et ceux au pouvoir</a:t>
            </a:r>
          </a:p>
          <a:p>
            <a:pPr marL="171450" indent="-171450">
              <a:buFont typeface="Arial" panose="020B0604020202020204" pitchFamily="34" charset="0"/>
              <a:buChar char="•"/>
            </a:pPr>
            <a:r>
              <a:rPr lang="fr-FR" sz="1100" b="0" i="0" u="none" strike="noStrike" baseline="0" noProof="0" dirty="0">
                <a:solidFill>
                  <a:srgbClr val="211E1F"/>
                </a:solidFill>
                <a:latin typeface="+mn-lt"/>
              </a:rPr>
              <a:t>Des professionnels ayant l’expertise pertinente</a:t>
            </a:r>
          </a:p>
          <a:p>
            <a:pPr marL="171450" indent="-171450">
              <a:buFont typeface="Arial" panose="020B0604020202020204" pitchFamily="34" charset="0"/>
              <a:buChar char="•"/>
            </a:pPr>
            <a:r>
              <a:rPr lang="fr-FR" sz="1100" b="0" i="0" u="none" strike="noStrike" baseline="0" noProof="0" dirty="0">
                <a:solidFill>
                  <a:srgbClr val="211E1F"/>
                </a:solidFill>
                <a:latin typeface="+mn-lt"/>
              </a:rPr>
              <a:t>Des informateurs pouvant éclairer les processus gouvernementaux</a:t>
            </a:r>
          </a:p>
          <a:p>
            <a:pPr marL="171450" indent="-171450">
              <a:buFont typeface="Arial" panose="020B0604020202020204" pitchFamily="34" charset="0"/>
              <a:buChar char="•"/>
            </a:pPr>
            <a:r>
              <a:rPr lang="fr-FR" sz="1100" b="0" i="0" u="none" strike="noStrike" baseline="0" noProof="0" dirty="0">
                <a:solidFill>
                  <a:srgbClr val="211E1F"/>
                </a:solidFill>
                <a:latin typeface="+mn-lt"/>
              </a:rPr>
              <a:t>Des prestataires de soins, d’autres professionnels ou des membres de la communauté connaissant la réalité du terrain</a:t>
            </a:r>
          </a:p>
          <a:p>
            <a:pPr marL="171450" indent="-171450">
              <a:buFont typeface="Arial" panose="020B0604020202020204" pitchFamily="34" charset="0"/>
              <a:buChar char="•"/>
            </a:pPr>
            <a:r>
              <a:rPr lang="fr-FR" sz="1100" b="0" i="0" u="none" strike="noStrike" baseline="0" noProof="0" dirty="0">
                <a:solidFill>
                  <a:srgbClr val="211E1F"/>
                </a:solidFill>
                <a:latin typeface="+mn-lt"/>
              </a:rPr>
              <a:t>Un(e) expert(e) en suivi, évaluation et apprentissage ayant accès aux données clés</a:t>
            </a:r>
          </a:p>
          <a:p>
            <a:pPr marL="171450" indent="-171450">
              <a:buFont typeface="Arial" panose="020B0604020202020204" pitchFamily="34" charset="0"/>
              <a:buChar char="•"/>
            </a:pPr>
            <a:r>
              <a:rPr lang="fr-FR" sz="1100" b="0" i="0" u="none" strike="noStrike" baseline="0" noProof="0" dirty="0">
                <a:solidFill>
                  <a:srgbClr val="211E1F"/>
                </a:solidFill>
                <a:latin typeface="+mn-lt"/>
              </a:rPr>
              <a:t>Des bénéficiaires potentiel(le)s d’une décision politique ou financière</a:t>
            </a:r>
          </a:p>
          <a:p>
            <a:pPr marL="171450" indent="-171450">
              <a:buFont typeface="Arial" panose="020B0604020202020204" pitchFamily="34" charset="0"/>
              <a:buChar char="•"/>
            </a:pPr>
            <a:r>
              <a:rPr lang="fr-FR" sz="1100" b="0" i="0" u="none" strike="noStrike" baseline="0" noProof="0" dirty="0">
                <a:solidFill>
                  <a:srgbClr val="211E1F"/>
                </a:solidFill>
                <a:latin typeface="+mn-lt"/>
              </a:rPr>
              <a:t>Un(e) facilitateur/</a:t>
            </a:r>
            <a:r>
              <a:rPr lang="fr-FR" sz="1100" b="0" i="0" u="none" strike="noStrike" baseline="0" noProof="0" dirty="0" err="1">
                <a:solidFill>
                  <a:srgbClr val="211E1F"/>
                </a:solidFill>
                <a:latin typeface="+mn-lt"/>
              </a:rPr>
              <a:t>trice</a:t>
            </a:r>
            <a:r>
              <a:rPr lang="fr-FR" sz="1100" b="0" i="0" u="none" strike="noStrike" baseline="0" noProof="0" dirty="0">
                <a:solidFill>
                  <a:srgbClr val="211E1F"/>
                </a:solidFill>
                <a:latin typeface="+mn-lt"/>
              </a:rPr>
              <a:t> sachant mener des discussions constructives, agir comme médiateur/</a:t>
            </a:r>
            <a:r>
              <a:rPr lang="fr-FR" sz="1100" b="0" i="0" u="none" strike="noStrike" baseline="0" noProof="0" dirty="0" err="1">
                <a:solidFill>
                  <a:srgbClr val="211E1F"/>
                </a:solidFill>
                <a:latin typeface="+mn-lt"/>
              </a:rPr>
              <a:t>trice</a:t>
            </a:r>
            <a:r>
              <a:rPr lang="fr-FR" sz="1100" b="0" i="0" u="none" strike="noStrike" baseline="0" noProof="0" dirty="0">
                <a:solidFill>
                  <a:srgbClr val="211E1F"/>
                </a:solidFill>
                <a:latin typeface="+mn-lt"/>
              </a:rPr>
              <a:t> en cas de désaccord, et maintenir le groupe sur la bonne voie.</a:t>
            </a:r>
            <a:endParaRPr lang="fr-FR" sz="1100" noProof="0" dirty="0">
              <a:latin typeface="+mn-lt"/>
            </a:endParaRPr>
          </a:p>
        </p:txBody>
      </p:sp>
      <p:sp>
        <p:nvSpPr>
          <p:cNvPr id="4" name="Slide Number Placeholder 3"/>
          <p:cNvSpPr>
            <a:spLocks noGrp="1"/>
          </p:cNvSpPr>
          <p:nvPr>
            <p:ph type="sldNum" sz="quarter" idx="5"/>
          </p:nvPr>
        </p:nvSpPr>
        <p:spPr/>
        <p:txBody>
          <a:bodyPr/>
          <a:lstStyle/>
          <a:p>
            <a:fld id="{88FDCCB8-BBD5-BB4D-A49B-553A66C479A8}" type="slidenum">
              <a:rPr lang="en-US" smtClean="0"/>
              <a:t>26</a:t>
            </a:fld>
            <a:endParaRPr lang="en-US"/>
          </a:p>
        </p:txBody>
      </p:sp>
    </p:spTree>
    <p:extLst>
      <p:ext uri="{BB962C8B-B14F-4D97-AF65-F5344CB8AC3E}">
        <p14:creationId xmlns:p14="http://schemas.microsoft.com/office/powerpoint/2010/main" val="2673083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a:spcBef>
                <a:spcPct val="0"/>
              </a:spcBef>
              <a:buFont typeface="Arial" panose="020B0604020202020204" pitchFamily="34" charset="0"/>
              <a:buChar char="•"/>
              <a:defRPr/>
            </a:pPr>
            <a:r>
              <a:rPr lang="fr-FR" altLang="en-US" b="1" noProof="0" dirty="0">
                <a:ea typeface="+mn-ea"/>
              </a:rPr>
              <a:t>À la fin de cette étape, vous aurez fait l’inventaire des parties prenantes clés.</a:t>
            </a:r>
          </a:p>
          <a:p>
            <a:pPr marL="176679" indent="-176679">
              <a:spcBef>
                <a:spcPct val="0"/>
              </a:spcBef>
              <a:buFont typeface="Arial" panose="020B0604020202020204" pitchFamily="34" charset="0"/>
              <a:buChar char="•"/>
              <a:defRPr/>
            </a:pPr>
            <a:endParaRPr lang="fr-FR" altLang="en-US" b="1" noProof="0" dirty="0">
              <a:ea typeface="+mn-ea"/>
            </a:endParaRPr>
          </a:p>
          <a:p>
            <a:pPr marL="176679" indent="-176679">
              <a:spcBef>
                <a:spcPct val="0"/>
              </a:spcBef>
              <a:buFont typeface="Arial" panose="020B0604020202020204" pitchFamily="34" charset="0"/>
              <a:buChar char="•"/>
              <a:defRPr/>
            </a:pPr>
            <a:r>
              <a:rPr lang="fr-FR" altLang="en-US" b="1" noProof="0" dirty="0">
                <a:ea typeface="+mn-ea"/>
              </a:rPr>
              <a:t>Point clé :</a:t>
            </a:r>
          </a:p>
          <a:p>
            <a:pPr marL="647824" lvl="1" indent="-176679">
              <a:spcBef>
                <a:spcPct val="0"/>
              </a:spcBef>
              <a:buFont typeface="Arial" panose="020B0604020202020204" pitchFamily="34" charset="0"/>
              <a:buChar char="•"/>
              <a:defRPr/>
            </a:pPr>
            <a:r>
              <a:rPr lang="fr-FR" altLang="en-US" b="0" noProof="0" dirty="0">
                <a:ea typeface="+mn-ea"/>
              </a:rPr>
              <a:t>Les chances de réussir sont plus grandes lorsque les bonnes personnes sont rassemblées, comme à travers un groupe de travail, pour développer la stratégie de plaidoyer.</a:t>
            </a:r>
          </a:p>
          <a:p>
            <a:pPr>
              <a:spcBef>
                <a:spcPct val="0"/>
              </a:spcBef>
              <a:buFont typeface="Wingdings" panose="05000000000000000000" pitchFamily="2" charset="2"/>
              <a:buNone/>
              <a:defRPr/>
            </a:pPr>
            <a:endParaRPr lang="fr-FR" altLang="ja-JP" sz="1100" i="1" noProof="0" dirty="0"/>
          </a:p>
          <a:p>
            <a:pPr>
              <a:spcBef>
                <a:spcPct val="0"/>
              </a:spcBef>
              <a:buFont typeface="Wingdings" panose="05000000000000000000" pitchFamily="2" charset="2"/>
              <a:buNone/>
              <a:defRPr/>
            </a:pPr>
            <a:r>
              <a:rPr lang="fr-FR" altLang="ja-JP" sz="1100" i="1" noProof="0" dirty="0"/>
              <a:t>Guide pratique, pages 19-23.</a:t>
            </a:r>
          </a:p>
          <a:p>
            <a:endParaRPr lang="fr-FR" noProof="0" dirty="0"/>
          </a:p>
        </p:txBody>
      </p:sp>
      <p:sp>
        <p:nvSpPr>
          <p:cNvPr id="4" name="Slide Number Placeholder 3"/>
          <p:cNvSpPr>
            <a:spLocks noGrp="1"/>
          </p:cNvSpPr>
          <p:nvPr>
            <p:ph type="sldNum" sz="quarter" idx="5"/>
          </p:nvPr>
        </p:nvSpPr>
        <p:spPr/>
        <p:txBody>
          <a:bodyPr/>
          <a:lstStyle/>
          <a:p>
            <a:fld id="{88FDCCB8-BBD5-BB4D-A49B-553A66C479A8}" type="slidenum">
              <a:rPr lang="en-US" smtClean="0"/>
              <a:t>27</a:t>
            </a:fld>
            <a:endParaRPr lang="en-US"/>
          </a:p>
        </p:txBody>
      </p:sp>
    </p:spTree>
    <p:extLst>
      <p:ext uri="{BB962C8B-B14F-4D97-AF65-F5344CB8AC3E}">
        <p14:creationId xmlns:p14="http://schemas.microsoft.com/office/powerpoint/2010/main" val="17819720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a:spcBef>
                <a:spcPct val="0"/>
              </a:spcBef>
              <a:buFont typeface="Arial" panose="020B0604020202020204" pitchFamily="34" charset="0"/>
              <a:buChar char="•"/>
              <a:defRPr/>
            </a:pPr>
            <a:r>
              <a:rPr lang="fr-FR" altLang="en-US" sz="1100" b="1" noProof="0" dirty="0"/>
              <a:t>Points clés :</a:t>
            </a:r>
          </a:p>
          <a:p>
            <a:pPr marL="647824" lvl="1" indent="-176679">
              <a:spcBef>
                <a:spcPct val="0"/>
              </a:spcBef>
              <a:buFont typeface="Arial" panose="020B0604020202020204" pitchFamily="34" charset="0"/>
              <a:buChar char="•"/>
              <a:defRPr/>
            </a:pPr>
            <a:r>
              <a:rPr lang="fr-FR" altLang="en-US" sz="1100" noProof="0" dirty="0"/>
              <a:t>La prochaine étape est de réfléchir aux organisations et agences spécifiques dans votre région qui sont déjà engagées sur votre sujet ou qui pourraient l’être.</a:t>
            </a:r>
          </a:p>
          <a:p>
            <a:pPr marL="647824" lvl="1" indent="-176679" defTabSz="942289" eaLnBrk="0" fontAlgn="base" hangingPunct="0">
              <a:spcBef>
                <a:spcPct val="0"/>
              </a:spcBef>
              <a:spcAft>
                <a:spcPct val="0"/>
              </a:spcAft>
              <a:buFont typeface="Arial" panose="020B0604020202020204" pitchFamily="34" charset="0"/>
              <a:buChar char="•"/>
              <a:defRPr/>
            </a:pPr>
            <a:r>
              <a:rPr lang="fr-FR" altLang="en-US" sz="1100" noProof="0" dirty="0"/>
              <a:t>Qui d’autre serait-il utile d’impliquer dans votre groupe de travail? (Lisez les questions sur la diapositive).</a:t>
            </a:r>
          </a:p>
          <a:p>
            <a:pPr marL="647824" lvl="1" indent="-176679">
              <a:spcBef>
                <a:spcPct val="0"/>
              </a:spcBef>
              <a:buFont typeface="Arial" panose="020B0604020202020204" pitchFamily="34" charset="0"/>
              <a:buChar char="•"/>
              <a:defRPr/>
            </a:pPr>
            <a:r>
              <a:rPr lang="fr-FR" altLang="en-US" sz="1100" noProof="0" dirty="0"/>
              <a:t>Un spectre très large de parties prenantes peuvent apporter leurs expertises et leurs perspectives particulières. </a:t>
            </a:r>
          </a:p>
          <a:p>
            <a:pPr marL="647824" lvl="1" indent="-176679">
              <a:spcBef>
                <a:spcPct val="0"/>
              </a:spcBef>
              <a:buFont typeface="Arial" panose="020B0604020202020204" pitchFamily="34" charset="0"/>
              <a:buChar char="•"/>
              <a:defRPr/>
            </a:pPr>
            <a:r>
              <a:rPr lang="fr-FR" altLang="ja-JP" sz="1100" noProof="0" dirty="0"/>
              <a:t>Tout groupe de travail de plaidoyer est composé d’un groupe central de membres dédiés et fortement engagés à générer un changement. Dans le même temps, inviter des personnes d’influence qui ne sont pas encore d’ardents plaideurs à rejoindre ce groupe peut renforcer leur engagement et </a:t>
            </a:r>
            <a:r>
              <a:rPr lang="fr-FR" altLang="ja-JP" sz="1100" noProof="0" dirty="0" err="1"/>
              <a:t>elurs</a:t>
            </a:r>
            <a:r>
              <a:rPr lang="fr-FR" altLang="ja-JP" sz="1100" noProof="0" dirty="0"/>
              <a:t> contributions.</a:t>
            </a:r>
          </a:p>
          <a:p>
            <a:endParaRPr lang="fr-FR" noProof="0" dirty="0"/>
          </a:p>
          <a:p>
            <a:pPr defTabSz="942289">
              <a:defRPr/>
            </a:pPr>
            <a:r>
              <a:rPr lang="fr-FR" altLang="ja-JP" i="1" noProof="0" dirty="0"/>
              <a:t>Guide pratique, pages 20-23.</a:t>
            </a:r>
          </a:p>
          <a:p>
            <a:endParaRPr lang="fr-FR" noProof="0" dirty="0"/>
          </a:p>
        </p:txBody>
      </p:sp>
      <p:sp>
        <p:nvSpPr>
          <p:cNvPr id="4" name="Slide Number Placeholder 3"/>
          <p:cNvSpPr>
            <a:spLocks noGrp="1"/>
          </p:cNvSpPr>
          <p:nvPr>
            <p:ph type="sldNum" sz="quarter" idx="5"/>
          </p:nvPr>
        </p:nvSpPr>
        <p:spPr/>
        <p:txBody>
          <a:bodyPr/>
          <a:lstStyle/>
          <a:p>
            <a:fld id="{88FDCCB8-BBD5-BB4D-A49B-553A66C479A8}" type="slidenum">
              <a:rPr lang="en-US" smtClean="0"/>
              <a:t>28</a:t>
            </a:fld>
            <a:endParaRPr lang="en-US"/>
          </a:p>
        </p:txBody>
      </p:sp>
    </p:spTree>
    <p:extLst>
      <p:ext uri="{BB962C8B-B14F-4D97-AF65-F5344CB8AC3E}">
        <p14:creationId xmlns:p14="http://schemas.microsoft.com/office/powerpoint/2010/main" val="18822936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a:spcBef>
                <a:spcPct val="0"/>
              </a:spcBef>
              <a:buFont typeface="Arial" panose="020B0604020202020204" pitchFamily="34" charset="0"/>
              <a:buChar char="•"/>
            </a:pPr>
            <a:r>
              <a:rPr lang="fr-FR" altLang="en-US" sz="1100" b="1" noProof="0" dirty="0">
                <a:solidFill>
                  <a:srgbClr val="0000FF"/>
                </a:solidFill>
              </a:rPr>
              <a:t>Adaptez la diapositive :</a:t>
            </a:r>
          </a:p>
          <a:p>
            <a:pPr marL="647824" lvl="1" indent="-176679">
              <a:buFont typeface="Arial" panose="020B0604020202020204" pitchFamily="34" charset="0"/>
              <a:buChar char="•"/>
            </a:pPr>
            <a:r>
              <a:rPr lang="fr-FR" altLang="en-US" sz="1100" noProof="0" dirty="0">
                <a:solidFill>
                  <a:srgbClr val="0000FF"/>
                </a:solidFill>
              </a:rPr>
              <a:t>Sur cette diapositive, insérez dans l’encadré une photo ou image d’intérêt local.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altLang="ja-JP" i="1"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altLang="ja-JP" i="1" noProof="0" dirty="0"/>
              <a:t>Guide pratique, pages 20-23.</a:t>
            </a:r>
          </a:p>
          <a:p>
            <a:endParaRPr lang="fr-FR" noProof="0" dirty="0"/>
          </a:p>
        </p:txBody>
      </p:sp>
      <p:sp>
        <p:nvSpPr>
          <p:cNvPr id="4" name="Slide Number Placeholder 3"/>
          <p:cNvSpPr>
            <a:spLocks noGrp="1"/>
          </p:cNvSpPr>
          <p:nvPr>
            <p:ph type="sldNum" sz="quarter" idx="5"/>
          </p:nvPr>
        </p:nvSpPr>
        <p:spPr/>
        <p:txBody>
          <a:bodyPr/>
          <a:lstStyle/>
          <a:p>
            <a:fld id="{88FDCCB8-BBD5-BB4D-A49B-553A66C479A8}" type="slidenum">
              <a:rPr lang="en-US" smtClean="0"/>
              <a:t>29</a:t>
            </a:fld>
            <a:endParaRPr lang="en-US"/>
          </a:p>
        </p:txBody>
      </p:sp>
    </p:spTree>
    <p:extLst>
      <p:ext uri="{BB962C8B-B14F-4D97-AF65-F5344CB8AC3E}">
        <p14:creationId xmlns:p14="http://schemas.microsoft.com/office/powerpoint/2010/main" val="1351490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defTabSz="942289">
              <a:buFont typeface="Arial" panose="020B0604020202020204" pitchFamily="34" charset="0"/>
              <a:buChar char="•"/>
              <a:defRPr/>
            </a:pPr>
            <a:r>
              <a:rPr lang="fr-FR" sz="1100" noProof="0" dirty="0"/>
              <a:t>Pour cacher une diapositive, cliquez droit sur la petite image de la diapositive à gauche de votre écran, puis cliquez gauche sur « </a:t>
            </a:r>
            <a:r>
              <a:rPr lang="fr-FR" sz="1100" noProof="0" dirty="0" err="1"/>
              <a:t>Hide</a:t>
            </a:r>
            <a:r>
              <a:rPr lang="fr-FR" sz="1100" noProof="0" dirty="0"/>
              <a:t> Slide » (Cacher la diapositive) dans le menu qui s’affiche. Vous pouvez rendre la diapositive à nouveau visible en répétant cette séquence. </a:t>
            </a:r>
          </a:p>
          <a:p>
            <a:pPr marL="176679" indent="-176679" defTabSz="942289">
              <a:buFont typeface="Arial" panose="020B0604020202020204" pitchFamily="34" charset="0"/>
              <a:buChar char="•"/>
              <a:defRPr/>
            </a:pPr>
            <a:r>
              <a:rPr lang="fr-FR" sz="1100" noProof="0" dirty="0"/>
              <a:t>Vous pouvez également cacher une diapositive ou la révéler en cliquant sur l’icône « </a:t>
            </a:r>
            <a:r>
              <a:rPr lang="fr-FR" sz="1100" noProof="0" dirty="0" err="1"/>
              <a:t>Hide</a:t>
            </a:r>
            <a:r>
              <a:rPr lang="fr-FR" sz="1100" noProof="0" dirty="0"/>
              <a:t> Slide » (Cacher la diapositive) dans le menu déroulant « Slide Show » en haut de votre écran.</a:t>
            </a:r>
          </a:p>
          <a:p>
            <a:pPr marL="176679" indent="-176679" defTabSz="942289">
              <a:buFont typeface="Arial" panose="020B0604020202020204" pitchFamily="34" charset="0"/>
              <a:buChar char="•"/>
              <a:defRPr/>
            </a:pPr>
            <a:r>
              <a:rPr lang="fr-FR" sz="1100" noProof="0" dirty="0"/>
              <a:t>Si possible, pré-testez les photos, images, et citations auprès de parties prenantes pertinentes avant de mener la session.</a:t>
            </a:r>
          </a:p>
          <a:p>
            <a:pPr marL="176679" indent="-176679" defTabSz="942289">
              <a:buFont typeface="Arial" panose="020B0604020202020204" pitchFamily="34" charset="0"/>
              <a:buChar char="•"/>
              <a:defRPr/>
            </a:pPr>
            <a:r>
              <a:rPr lang="fr-FR" sz="1100" noProof="0" dirty="0"/>
              <a:t>Pour toutes les photos, images et citations, incluez le(s) nom(s) de la/des personne(s) à qui vous les attribuez. Sachez que de nombreuses photos et images trouvées sur internet devront comporter un crédit photo et il vous faudra parfois demander l’autorisation de les utiliser publiquement. </a:t>
            </a:r>
            <a:endParaRPr lang="fr-FR" noProof="0" dirty="0"/>
          </a:p>
          <a:p>
            <a:endParaRPr lang="fr-FR" noProof="0" dirty="0"/>
          </a:p>
        </p:txBody>
      </p:sp>
      <p:sp>
        <p:nvSpPr>
          <p:cNvPr id="4" name="Slide Number Placeholder 3"/>
          <p:cNvSpPr>
            <a:spLocks noGrp="1"/>
          </p:cNvSpPr>
          <p:nvPr>
            <p:ph type="sldNum" sz="quarter" idx="5"/>
          </p:nvPr>
        </p:nvSpPr>
        <p:spPr/>
        <p:txBody>
          <a:bodyPr/>
          <a:lstStyle/>
          <a:p>
            <a:fld id="{88FDCCB8-BBD5-BB4D-A49B-553A66C479A8}" type="slidenum">
              <a:rPr lang="en-US" smtClean="0"/>
              <a:t>3</a:t>
            </a:fld>
            <a:endParaRPr lang="en-US"/>
          </a:p>
        </p:txBody>
      </p:sp>
    </p:spTree>
    <p:extLst>
      <p:ext uri="{BB962C8B-B14F-4D97-AF65-F5344CB8AC3E}">
        <p14:creationId xmlns:p14="http://schemas.microsoft.com/office/powerpoint/2010/main" val="27366584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defTabSz="942289" eaLnBrk="0" fontAlgn="base" hangingPunct="0">
              <a:spcBef>
                <a:spcPct val="30000"/>
              </a:spcBef>
              <a:spcAft>
                <a:spcPct val="0"/>
              </a:spcAft>
              <a:buFont typeface="Arial" panose="020B0604020202020204" pitchFamily="34" charset="0"/>
              <a:buChar char="•"/>
              <a:defRPr/>
            </a:pPr>
            <a:r>
              <a:rPr lang="fr-FR" altLang="en-US" sz="1100" b="1" noProof="0" dirty="0"/>
              <a:t>Assignez l’exercice 2.1 :</a:t>
            </a:r>
          </a:p>
          <a:p>
            <a:pPr marL="633879" lvl="1" indent="-176679" defTabSz="942289" eaLnBrk="0" fontAlgn="base" hangingPunct="0">
              <a:spcBef>
                <a:spcPct val="30000"/>
              </a:spcBef>
              <a:spcAft>
                <a:spcPct val="0"/>
              </a:spcAft>
              <a:buFont typeface="Arial" panose="020B0604020202020204" pitchFamily="34" charset="0"/>
              <a:buChar char="•"/>
              <a:defRPr/>
            </a:pPr>
            <a:r>
              <a:rPr lang="fr-FR" altLang="en-US" sz="1100" b="0" noProof="0" dirty="0"/>
              <a:t>De qui avez-vous besoin dans votre groupe de travail pour atteindre votre objectif de plaidoyer ? Réfléchissez aux personnes et organisations qui pourraient devenir des alliées potentielles. Ajoutez leurs coordonnées et cochez la case « À inclure en priorité » si cette personne serait déterminante dans vos efforts de votre plaidoyer. </a:t>
            </a:r>
          </a:p>
          <a:p>
            <a:pPr marL="633879" lvl="1" indent="-176679" defTabSz="942289" eaLnBrk="0" fontAlgn="base" hangingPunct="0">
              <a:spcBef>
                <a:spcPct val="30000"/>
              </a:spcBef>
              <a:spcAft>
                <a:spcPct val="0"/>
              </a:spcAft>
              <a:buFont typeface="Arial" panose="020B0604020202020204" pitchFamily="34" charset="0"/>
              <a:buChar char="•"/>
              <a:defRPr/>
            </a:pPr>
            <a:endParaRPr lang="fr-FR" altLang="en-US" sz="1100" b="1" noProof="0" dirty="0"/>
          </a:p>
          <a:p>
            <a:pPr marL="176679" indent="-176679" defTabSz="942289" eaLnBrk="0" fontAlgn="base" hangingPunct="0">
              <a:spcBef>
                <a:spcPct val="30000"/>
              </a:spcBef>
              <a:spcAft>
                <a:spcPct val="0"/>
              </a:spcAft>
              <a:buFont typeface="Arial" panose="020B0604020202020204" pitchFamily="34" charset="0"/>
              <a:buChar char="•"/>
              <a:defRPr/>
            </a:pPr>
            <a:r>
              <a:rPr lang="fr-FR" altLang="en-US" sz="1100" b="1" noProof="0" dirty="0"/>
              <a:t>Facilitez la présentation et documentez les résultats de l’exercice :</a:t>
            </a:r>
          </a:p>
          <a:p>
            <a:pPr marL="647824" lvl="1" indent="-176679" defTabSz="942289" eaLnBrk="0" fontAlgn="base" hangingPunct="0">
              <a:spcBef>
                <a:spcPct val="30000"/>
              </a:spcBef>
              <a:spcAft>
                <a:spcPct val="0"/>
              </a:spcAft>
              <a:buFont typeface="Arial" panose="020B0604020202020204" pitchFamily="34" charset="0"/>
              <a:buChar char="•"/>
              <a:defRPr/>
            </a:pPr>
            <a:r>
              <a:rPr lang="fr-FR" altLang="en-US" sz="1100" noProof="0" dirty="0"/>
              <a:t>Demandez aux participant(e)s d’écrire leurs réponses sur une feuille du </a:t>
            </a:r>
            <a:r>
              <a:rPr lang="fr-FR" altLang="en-US" sz="1100" noProof="0" dirty="0" err="1"/>
              <a:t>rotafolio</a:t>
            </a:r>
            <a:r>
              <a:rPr lang="fr-FR" altLang="en-US" sz="1100" noProof="0" dirty="0"/>
              <a:t>/ flip chart, au tableau ou sur leur fiche de travail. </a:t>
            </a:r>
          </a:p>
          <a:p>
            <a:pPr marL="647824" lvl="1" indent="-176679" defTabSz="942289" eaLnBrk="0" fontAlgn="base" hangingPunct="0">
              <a:spcBef>
                <a:spcPct val="30000"/>
              </a:spcBef>
              <a:spcAft>
                <a:spcPct val="0"/>
              </a:spcAft>
              <a:buFont typeface="Arial" panose="020B0604020202020204" pitchFamily="34" charset="0"/>
              <a:buChar char="•"/>
              <a:defRPr/>
            </a:pPr>
            <a:r>
              <a:rPr lang="fr-FR" altLang="ja-JP" sz="1100" noProof="0" dirty="0"/>
              <a:t>Le groupe peut se référer à la checklist de la page 23 du Guide pratique.</a:t>
            </a:r>
            <a:endParaRPr lang="fr-FR" altLang="en-US" sz="1100" noProof="0" dirty="0"/>
          </a:p>
          <a:p>
            <a:endParaRPr lang="fr-FR" sz="1000" noProof="0" dirty="0"/>
          </a:p>
          <a:p>
            <a:pPr defTabSz="942289">
              <a:defRPr/>
            </a:pPr>
            <a:r>
              <a:rPr lang="fr-FR" altLang="ja-JP" i="1" noProof="0" dirty="0"/>
              <a:t>Guide pratique, pages 21-23.</a:t>
            </a:r>
          </a:p>
          <a:p>
            <a:endParaRPr lang="fr-FR" noProof="0" dirty="0"/>
          </a:p>
        </p:txBody>
      </p:sp>
      <p:sp>
        <p:nvSpPr>
          <p:cNvPr id="4" name="Slide Number Placeholder 3"/>
          <p:cNvSpPr>
            <a:spLocks noGrp="1"/>
          </p:cNvSpPr>
          <p:nvPr>
            <p:ph type="sldNum" sz="quarter" idx="5"/>
          </p:nvPr>
        </p:nvSpPr>
        <p:spPr/>
        <p:txBody>
          <a:bodyPr/>
          <a:lstStyle/>
          <a:p>
            <a:fld id="{88FDCCB8-BBD5-BB4D-A49B-553A66C479A8}" type="slidenum">
              <a:rPr lang="en-US" smtClean="0"/>
              <a:t>30</a:t>
            </a:fld>
            <a:endParaRPr lang="en-US"/>
          </a:p>
        </p:txBody>
      </p:sp>
    </p:spTree>
    <p:extLst>
      <p:ext uri="{BB962C8B-B14F-4D97-AF65-F5344CB8AC3E}">
        <p14:creationId xmlns:p14="http://schemas.microsoft.com/office/powerpoint/2010/main" val="1907751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a:spcBef>
                <a:spcPct val="0"/>
              </a:spcBef>
              <a:buFont typeface="Arial" panose="020B0604020202020204" pitchFamily="34" charset="0"/>
              <a:buChar char="•"/>
            </a:pPr>
            <a:r>
              <a:rPr lang="fr-FR" altLang="en-US" sz="1000" b="1" noProof="0" dirty="0"/>
              <a:t> Dépannage de facilitation à l’Étape 3 : </a:t>
            </a:r>
            <a:endParaRPr lang="fr-FR" altLang="en-US" sz="1000" noProof="0" dirty="0"/>
          </a:p>
          <a:p>
            <a:pPr marL="647824" lvl="1" indent="-176679">
              <a:spcBef>
                <a:spcPct val="0"/>
              </a:spcBef>
              <a:buFont typeface="Arial" panose="020B0604020202020204" pitchFamily="34" charset="0"/>
              <a:buChar char="•"/>
            </a:pPr>
            <a:r>
              <a:rPr lang="fr-FR" altLang="ja-JP" sz="1000" b="1" noProof="0" dirty="0"/>
              <a:t>Quand un groupe n’est pas assez précis :</a:t>
            </a:r>
          </a:p>
          <a:p>
            <a:pPr marL="1118968" lvl="3" indent="-176679">
              <a:spcBef>
                <a:spcPct val="0"/>
              </a:spcBef>
              <a:buFontTx/>
              <a:buChar char="•"/>
            </a:pPr>
            <a:r>
              <a:rPr lang="fr-FR" altLang="en-US" sz="1000" noProof="0" dirty="0"/>
              <a:t>Dîtes au groupe de formuler leur objectif comme un résultat pour qu’il sache quand la stratégie aura réussi ou quand le groupe devra se réunir à nouveau. </a:t>
            </a:r>
          </a:p>
          <a:p>
            <a:pPr marL="1118968" lvl="3" indent="-176679">
              <a:spcBef>
                <a:spcPct val="0"/>
              </a:spcBef>
              <a:buFontTx/>
              <a:buChar char="•"/>
            </a:pPr>
            <a:r>
              <a:rPr lang="fr-FR" altLang="en-US" sz="1000" noProof="0" dirty="0"/>
              <a:t>Dîtes au groupe de veiller à ce que le décideur soit suffisamment spécifique ; « le gouvernement » n’est pas un décideur. Qui au gouvernent prend la décision </a:t>
            </a:r>
            <a:r>
              <a:rPr lang="fr-FR" altLang="ja-JP" sz="1000" noProof="0" dirty="0"/>
              <a:t>?</a:t>
            </a:r>
          </a:p>
          <a:p>
            <a:pPr marL="1118968" lvl="3" indent="-176679">
              <a:spcBef>
                <a:spcPct val="0"/>
              </a:spcBef>
              <a:buFontTx/>
              <a:buChar char="•"/>
            </a:pPr>
            <a:r>
              <a:rPr lang="fr-FR" altLang="en-US" sz="1000" noProof="0" dirty="0"/>
              <a:t>Demandez au groupe :</a:t>
            </a:r>
          </a:p>
          <a:p>
            <a:pPr marL="1590113" lvl="5" indent="-176679">
              <a:spcBef>
                <a:spcPct val="0"/>
              </a:spcBef>
              <a:buFont typeface="Courier New" panose="02070309020205020404" pitchFamily="49" charset="0"/>
              <a:buChar char="o"/>
            </a:pPr>
            <a:r>
              <a:rPr lang="fr-FR" altLang="en-US" sz="1000" noProof="0" dirty="0"/>
              <a:t>Une personne ne connaissant pas votre sujet comprendrait-elle ce que vous essayez d’accomplir ? Votre objectif est-il explicite et précis ?</a:t>
            </a:r>
          </a:p>
          <a:p>
            <a:pPr marL="1590113" lvl="5" indent="-176679">
              <a:spcBef>
                <a:spcPct val="0"/>
              </a:spcBef>
              <a:buFont typeface="Courier New" panose="02070309020205020404" pitchFamily="49" charset="0"/>
              <a:buChar char="o"/>
            </a:pPr>
            <a:r>
              <a:rPr lang="fr-FR" altLang="en-US" sz="1000" noProof="0" dirty="0"/>
              <a:t>L’objectif énonce t-il un résultat clé, une durée ou un laps de temps, et un décideur qui peut faire en sorte que cela ait lieu ?</a:t>
            </a:r>
          </a:p>
          <a:p>
            <a:pPr marL="647824" lvl="1" indent="-176679">
              <a:spcBef>
                <a:spcPct val="0"/>
              </a:spcBef>
              <a:buFont typeface="Arial" panose="020B0604020202020204" pitchFamily="34" charset="0"/>
              <a:buChar char="•"/>
            </a:pPr>
            <a:r>
              <a:rPr lang="fr-FR" altLang="en-US" sz="1000" b="1" noProof="0" dirty="0"/>
              <a:t>Quand un groupe confond le but avec les objectifs :</a:t>
            </a:r>
          </a:p>
          <a:p>
            <a:pPr marL="1118968" lvl="3" indent="-176679">
              <a:spcBef>
                <a:spcPct val="0"/>
              </a:spcBef>
              <a:buFontTx/>
              <a:buChar char="•"/>
            </a:pPr>
            <a:r>
              <a:rPr lang="fr-FR" altLang="en-US" sz="1000" noProof="0" dirty="0"/>
              <a:t>Dîtes au groupe d’imaginer que leur but est de faire de leur communauté un lieu sûr pour les enfants. Demandez ensuite: « Quelles premières étapes possibles dans votre plaidoyer devrez-vous suivre ? » Quel serait votre premier, deuxième et troisième objectif ? »</a:t>
            </a:r>
            <a:endParaRPr lang="fr-FR" altLang="ja-JP" sz="1000" noProof="0" dirty="0"/>
          </a:p>
          <a:p>
            <a:pPr marL="1118968" lvl="3" indent="-176679">
              <a:spcBef>
                <a:spcPct val="0"/>
              </a:spcBef>
              <a:buFontTx/>
              <a:buChar char="•"/>
            </a:pPr>
            <a:r>
              <a:rPr lang="fr-FR" altLang="en-US" sz="1000" noProof="0" dirty="0"/>
              <a:t>Demandez au groupe :</a:t>
            </a:r>
          </a:p>
          <a:p>
            <a:pPr marL="1590113" lvl="5" indent="-176679">
              <a:spcBef>
                <a:spcPct val="0"/>
              </a:spcBef>
              <a:buFont typeface="Courier New" panose="02070309020205020404" pitchFamily="49" charset="0"/>
              <a:buChar char="o"/>
            </a:pPr>
            <a:r>
              <a:rPr lang="fr-FR" altLang="en-US" sz="1000" noProof="0" dirty="0"/>
              <a:t>Que pouvez-vous accomplir aujourd’hui pour contribuer à votre but sur le long terme ?</a:t>
            </a:r>
          </a:p>
          <a:p>
            <a:pPr marL="1590113" lvl="5" indent="-176679">
              <a:spcBef>
                <a:spcPct val="0"/>
              </a:spcBef>
              <a:buFont typeface="Courier New" panose="02070309020205020404" pitchFamily="49" charset="0"/>
              <a:buChar char="o"/>
            </a:pPr>
            <a:r>
              <a:rPr lang="fr-FR" altLang="en-US" sz="1000" noProof="0" dirty="0"/>
              <a:t>Par quelles étapes graduelles devez-vous passer pour atteindre votre objectif ?</a:t>
            </a:r>
          </a:p>
          <a:p>
            <a:pPr marL="647824" lvl="1" indent="-176679">
              <a:spcBef>
                <a:spcPct val="0"/>
              </a:spcBef>
              <a:buFont typeface="Arial" panose="020B0604020202020204" pitchFamily="34" charset="0"/>
              <a:buChar char="•"/>
            </a:pPr>
            <a:r>
              <a:rPr lang="fr-FR" altLang="en-US" sz="1000" b="1" noProof="0" dirty="0"/>
              <a:t>Quand un groupe propose des activités au lieu d’objectifs :</a:t>
            </a:r>
          </a:p>
          <a:p>
            <a:pPr marL="1118968" lvl="3" indent="-176679">
              <a:spcBef>
                <a:spcPct val="0"/>
              </a:spcBef>
              <a:buFontTx/>
              <a:buChar char="•"/>
            </a:pPr>
            <a:r>
              <a:rPr lang="fr-FR" altLang="en-US" sz="1000" noProof="0" dirty="0"/>
              <a:t>Dîtes aux membres du groupe </a:t>
            </a:r>
            <a:r>
              <a:rPr lang="fr-FR" altLang="en-US" sz="1000" i="1" noProof="0" dirty="0"/>
              <a:t>qu’ils et elles </a:t>
            </a:r>
            <a:r>
              <a:rPr lang="fr-FR" altLang="en-US" sz="1000" noProof="0" dirty="0"/>
              <a:t>mèneront les activités –mais c’est le décideur qui aura le dernier mot. </a:t>
            </a:r>
          </a:p>
          <a:p>
            <a:pPr marL="1118968" lvl="3" indent="-176679">
              <a:spcBef>
                <a:spcPct val="0"/>
              </a:spcBef>
              <a:buFontTx/>
              <a:buChar char="•"/>
            </a:pPr>
            <a:r>
              <a:rPr lang="fr-FR" altLang="en-US" sz="1000" noProof="0" dirty="0"/>
              <a:t>Demandez au groupe :</a:t>
            </a:r>
          </a:p>
          <a:p>
            <a:pPr marL="1590113" lvl="5" indent="-176679">
              <a:spcBef>
                <a:spcPct val="0"/>
              </a:spcBef>
              <a:buFont typeface="Courier New" panose="02070309020205020404" pitchFamily="49" charset="0"/>
              <a:buChar char="o"/>
            </a:pPr>
            <a:r>
              <a:rPr lang="fr-FR" altLang="en-US" sz="1000" noProof="0" dirty="0"/>
              <a:t>Comment pourriez-vous utiliser cette activité pour contribuer à un objectif SMART ?</a:t>
            </a:r>
          </a:p>
          <a:p>
            <a:pPr marL="647824" lvl="1" indent="-176679">
              <a:spcBef>
                <a:spcPct val="0"/>
              </a:spcBef>
              <a:buFont typeface="Arial" panose="020B0604020202020204" pitchFamily="34" charset="0"/>
              <a:buChar char="•"/>
            </a:pPr>
            <a:r>
              <a:rPr lang="fr-FR" altLang="en-US" sz="1000" b="1" noProof="0" dirty="0"/>
              <a:t>Quand un groupe ne parvient pas à prioriser un objectif :</a:t>
            </a:r>
          </a:p>
          <a:p>
            <a:pPr marL="1118968" lvl="3" indent="-176679">
              <a:spcBef>
                <a:spcPct val="0"/>
              </a:spcBef>
              <a:buFontTx/>
              <a:buChar char="•"/>
            </a:pPr>
            <a:r>
              <a:rPr lang="fr-FR" altLang="en-US" sz="1000" noProof="0" dirty="0"/>
              <a:t>Demandez au groupe de réfléchir à ce qui pourrait rendre plus difficile de gérer plusieurs objectifs en même temps ? Soulignez le fait que les objectifs plus difficiles à atteindre pourront être examinés lors de prochaines sessions stratégiques.</a:t>
            </a:r>
          </a:p>
          <a:p>
            <a:pPr marL="1118968" lvl="3" indent="-176679">
              <a:spcBef>
                <a:spcPct val="0"/>
              </a:spcBef>
              <a:buFontTx/>
              <a:buChar char="•"/>
            </a:pPr>
            <a:r>
              <a:rPr lang="fr-FR" altLang="en-US" sz="1000" noProof="0" dirty="0"/>
              <a:t>Demandez au groupe :</a:t>
            </a:r>
          </a:p>
          <a:p>
            <a:pPr marL="1590113" lvl="4" indent="-176679">
              <a:spcBef>
                <a:spcPct val="0"/>
              </a:spcBef>
              <a:buFont typeface="Courier New" panose="02070309020205020404" pitchFamily="49" charset="0"/>
              <a:buChar char="o"/>
            </a:pPr>
            <a:r>
              <a:rPr lang="fr-FR" altLang="en-US" sz="1000" noProof="0" dirty="0"/>
              <a:t>Certains des objectifs que vous avez établis sont-ils plus importants que d’autres ?</a:t>
            </a:r>
          </a:p>
          <a:p>
            <a:pPr marL="1590113" lvl="4" indent="-176679">
              <a:spcBef>
                <a:spcPct val="0"/>
              </a:spcBef>
              <a:buFont typeface="Courier New" panose="02070309020205020404" pitchFamily="49" charset="0"/>
              <a:buChar char="o"/>
            </a:pPr>
            <a:r>
              <a:rPr lang="fr-FR" altLang="en-US" sz="1000" noProof="0" dirty="0"/>
              <a:t>S’ils sont tous égaux, comment coordonnerez-vous des efforts parallèles et de quels types de ressources aurez-vous besoin ?</a:t>
            </a:r>
          </a:p>
          <a:p>
            <a:pPr marL="647824" lvl="1" indent="-176679">
              <a:spcBef>
                <a:spcPct val="0"/>
              </a:spcBef>
              <a:buFont typeface="Arial" panose="020B0604020202020204" pitchFamily="34" charset="0"/>
              <a:buChar char="•"/>
            </a:pPr>
            <a:r>
              <a:rPr lang="fr-FR" altLang="en-US" sz="1000" b="1" noProof="0" dirty="0"/>
              <a:t>Quand un groupe ne parvient pas à se mettre d’accord sur un objectif :</a:t>
            </a:r>
          </a:p>
          <a:p>
            <a:pPr marL="1118968" lvl="3" indent="-176679">
              <a:spcBef>
                <a:spcPct val="0"/>
              </a:spcBef>
              <a:buFontTx/>
              <a:buChar char="•"/>
            </a:pPr>
            <a:r>
              <a:rPr lang="fr-FR" altLang="en-US" sz="1000" noProof="0" dirty="0"/>
              <a:t>Demandez au groupe d’évaluer les objectifs en fonction de celui qui a le plus grand impact sur le court terme. Notez les objectifs secondaires pour les prochaines sessions stratégiques.</a:t>
            </a:r>
          </a:p>
          <a:p>
            <a:pPr marL="1118968" lvl="3" indent="-176679">
              <a:spcBef>
                <a:spcPct val="0"/>
              </a:spcBef>
              <a:buFontTx/>
              <a:buChar char="•"/>
            </a:pPr>
            <a:r>
              <a:rPr lang="fr-FR" altLang="en-US" sz="1000" noProof="0" dirty="0"/>
              <a:t>Demandez au groupe :</a:t>
            </a:r>
          </a:p>
          <a:p>
            <a:pPr marL="1590113" lvl="5" indent="-176679">
              <a:spcBef>
                <a:spcPct val="0"/>
              </a:spcBef>
              <a:buFont typeface="Courier New" panose="02070309020205020404" pitchFamily="49" charset="0"/>
              <a:buChar char="o"/>
            </a:pPr>
            <a:r>
              <a:rPr lang="fr-FR" altLang="en-US" sz="1000" noProof="0" dirty="0"/>
              <a:t>Dans la liste qui a été élaborée, lequel de ces objectifs aura le plus grand impact ? </a:t>
            </a:r>
          </a:p>
          <a:p>
            <a:pPr marL="1590113" lvl="5" indent="-176679">
              <a:spcBef>
                <a:spcPct val="0"/>
              </a:spcBef>
              <a:buFont typeface="Courier New" panose="02070309020205020404" pitchFamily="49" charset="0"/>
              <a:buChar char="o"/>
            </a:pPr>
            <a:r>
              <a:rPr lang="fr-FR" altLang="en-US" sz="1000" noProof="0" dirty="0"/>
              <a:t>Qu’est-ce qui peut être accompli dans un futur proche ?</a:t>
            </a:r>
          </a:p>
          <a:p>
            <a:pPr marL="1590113" lvl="5" indent="-176679">
              <a:spcBef>
                <a:spcPct val="0"/>
              </a:spcBef>
              <a:buFont typeface="Courier New" panose="02070309020205020404" pitchFamily="49" charset="0"/>
              <a:buChar char="o"/>
            </a:pPr>
            <a:r>
              <a:rPr lang="fr-FR" altLang="en-US" sz="1000" noProof="0" dirty="0"/>
              <a:t>Comment équilibrer impact et contraintes de temps pour choisir un objectif ? </a:t>
            </a:r>
            <a:endParaRPr lang="fr-FR" noProof="0" dirty="0"/>
          </a:p>
        </p:txBody>
      </p:sp>
      <p:sp>
        <p:nvSpPr>
          <p:cNvPr id="4" name="Slide Number Placeholder 3"/>
          <p:cNvSpPr>
            <a:spLocks noGrp="1"/>
          </p:cNvSpPr>
          <p:nvPr>
            <p:ph type="sldNum" sz="quarter" idx="5"/>
          </p:nvPr>
        </p:nvSpPr>
        <p:spPr/>
        <p:txBody>
          <a:bodyPr/>
          <a:lstStyle/>
          <a:p>
            <a:fld id="{88FDCCB8-BBD5-BB4D-A49B-553A66C479A8}" type="slidenum">
              <a:rPr lang="en-US" smtClean="0"/>
              <a:t>31</a:t>
            </a:fld>
            <a:endParaRPr lang="en-US"/>
          </a:p>
        </p:txBody>
      </p:sp>
    </p:spTree>
    <p:extLst>
      <p:ext uri="{BB962C8B-B14F-4D97-AF65-F5344CB8AC3E}">
        <p14:creationId xmlns:p14="http://schemas.microsoft.com/office/powerpoint/2010/main" val="5406336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a:spcBef>
                <a:spcPct val="0"/>
              </a:spcBef>
              <a:buFont typeface="Arial" panose="020B0604020202020204" pitchFamily="34" charset="0"/>
              <a:buChar char="•"/>
            </a:pPr>
            <a:r>
              <a:rPr lang="fr-FR" altLang="en-US" sz="1100" b="1" noProof="0" dirty="0"/>
              <a:t>À la fin de cette étape, vous aurez précisé le but du plaidoyer et établi un premier objectif SMART.</a:t>
            </a:r>
          </a:p>
          <a:p>
            <a:pPr marL="176679" indent="-176679">
              <a:spcBef>
                <a:spcPct val="0"/>
              </a:spcBef>
              <a:buFont typeface="Arial" panose="020B0604020202020204" pitchFamily="34" charset="0"/>
              <a:buChar char="•"/>
            </a:pPr>
            <a:endParaRPr lang="fr-FR" altLang="en-US" sz="1100" b="1" noProof="0" dirty="0"/>
          </a:p>
          <a:p>
            <a:pPr marL="176679" indent="-176679">
              <a:spcBef>
                <a:spcPct val="0"/>
              </a:spcBef>
              <a:buFont typeface="Arial" panose="020B0604020202020204" pitchFamily="34" charset="0"/>
              <a:buChar char="•"/>
            </a:pPr>
            <a:r>
              <a:rPr lang="fr-FR" altLang="en-US" sz="1100" b="1" noProof="0" dirty="0"/>
              <a:t>Points clés :</a:t>
            </a:r>
          </a:p>
          <a:p>
            <a:pPr marL="647824" lvl="1" indent="-176679">
              <a:spcBef>
                <a:spcPct val="0"/>
              </a:spcBef>
              <a:buFontTx/>
              <a:buChar char="•"/>
            </a:pPr>
            <a:r>
              <a:rPr lang="fr-FR" altLang="en-US" sz="1100" noProof="0" dirty="0"/>
              <a:t>Tous et toutes les plaideurs ont de grands rêves. Mais pour atteindre votre but, vous devrez aussi vous focaliser sur les progrès graduels que vous pouvez réaliser sur le court terme. Quelque chose que vous pouvez réaliser en 6-12 mois. </a:t>
            </a:r>
          </a:p>
          <a:p>
            <a:pPr marL="647824" lvl="1" indent="-176679">
              <a:spcBef>
                <a:spcPct val="0"/>
              </a:spcBef>
              <a:buFontTx/>
              <a:buChar char="•"/>
            </a:pPr>
            <a:r>
              <a:rPr lang="fr-FR" altLang="en-US" sz="1100" noProof="0" dirty="0"/>
              <a:t>À l’Étape 3, vous identifierez un objectif SMART ciblant un gain de plaidoyer. Cet objectif répondra à la question : « Qu’essayez-vous </a:t>
            </a:r>
            <a:r>
              <a:rPr lang="fr-FR" altLang="en-US" sz="1100" i="1" noProof="0" dirty="0"/>
              <a:t>réellement</a:t>
            </a:r>
            <a:r>
              <a:rPr lang="fr-FR" altLang="en-US" sz="1100" noProof="0" dirty="0"/>
              <a:t> d’accomplir, et que pouvez-vous faire </a:t>
            </a:r>
            <a:r>
              <a:rPr lang="fr-FR" altLang="en-US" sz="1100" i="1" noProof="0" dirty="0"/>
              <a:t>maintenant</a:t>
            </a:r>
            <a:r>
              <a:rPr lang="fr-FR" altLang="en-US" sz="1100" noProof="0" dirty="0"/>
              <a:t> ? » </a:t>
            </a:r>
          </a:p>
          <a:p>
            <a:pPr marL="647824" lvl="1" indent="-176679">
              <a:spcBef>
                <a:spcPct val="0"/>
              </a:spcBef>
              <a:buFontTx/>
              <a:buChar char="•"/>
            </a:pPr>
            <a:r>
              <a:rPr lang="fr-FR" altLang="en-US" sz="1100" noProof="0" dirty="0"/>
              <a:t>Si vous identifiez de nombreux obstacles ou une opposition significative, vous devrez en tenir compte en définissant votre objectif.</a:t>
            </a:r>
          </a:p>
          <a:p>
            <a:pPr marL="647824" lvl="1" indent="-176679">
              <a:spcBef>
                <a:spcPct val="0"/>
              </a:spcBef>
              <a:buFontTx/>
              <a:buChar char="•"/>
            </a:pPr>
            <a:endParaRPr lang="fr-FR" altLang="en-US" sz="1100" b="1" noProof="0" dirty="0"/>
          </a:p>
          <a:p>
            <a:pPr>
              <a:spcBef>
                <a:spcPct val="0"/>
              </a:spcBef>
            </a:pPr>
            <a:r>
              <a:rPr lang="fr-FR" altLang="en-US" sz="1100" i="1" noProof="0" dirty="0"/>
              <a:t>Guide pratique, </a:t>
            </a:r>
            <a:r>
              <a:rPr lang="fr-FR" altLang="ja-JP" sz="1100" i="1" noProof="0" dirty="0"/>
              <a:t>pages 24-31.</a:t>
            </a:r>
            <a:endParaRPr lang="fr-FR" altLang="en-US" sz="1100" i="1" noProof="0" dirty="0"/>
          </a:p>
          <a:p>
            <a:endParaRPr lang="fr-FR" noProof="0" dirty="0"/>
          </a:p>
        </p:txBody>
      </p:sp>
      <p:sp>
        <p:nvSpPr>
          <p:cNvPr id="4" name="Slide Number Placeholder 3"/>
          <p:cNvSpPr>
            <a:spLocks noGrp="1"/>
          </p:cNvSpPr>
          <p:nvPr>
            <p:ph type="sldNum" sz="quarter" idx="5"/>
          </p:nvPr>
        </p:nvSpPr>
        <p:spPr/>
        <p:txBody>
          <a:bodyPr/>
          <a:lstStyle/>
          <a:p>
            <a:fld id="{88FDCCB8-BBD5-BB4D-A49B-553A66C479A8}" type="slidenum">
              <a:rPr lang="en-US" smtClean="0"/>
              <a:t>32</a:t>
            </a:fld>
            <a:endParaRPr lang="en-US"/>
          </a:p>
        </p:txBody>
      </p:sp>
    </p:spTree>
    <p:extLst>
      <p:ext uri="{BB962C8B-B14F-4D97-AF65-F5344CB8AC3E}">
        <p14:creationId xmlns:p14="http://schemas.microsoft.com/office/powerpoint/2010/main" val="3421425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a:spcBef>
                <a:spcPct val="0"/>
              </a:spcBef>
              <a:buFont typeface="Arial" panose="020B0604020202020204" pitchFamily="34" charset="0"/>
              <a:buChar char="•"/>
            </a:pPr>
            <a:r>
              <a:rPr lang="fr-FR" altLang="en-US" sz="1100" b="1" noProof="0" dirty="0"/>
              <a:t>Facilitez la discussion :</a:t>
            </a:r>
          </a:p>
          <a:p>
            <a:pPr marL="647824" lvl="1" indent="-176679">
              <a:spcBef>
                <a:spcPct val="0"/>
              </a:spcBef>
              <a:buFont typeface="Arial" panose="020B0604020202020204" pitchFamily="34" charset="0"/>
              <a:buChar char="•"/>
            </a:pPr>
            <a:r>
              <a:rPr lang="fr-FR" altLang="en-US" sz="1100" b="1" noProof="0" dirty="0"/>
              <a:t>À quoi ressemble un but bien formulé ? Demandez aux participant(e)s ce qu’ils/elles en pensent. Réponses possibles :</a:t>
            </a:r>
          </a:p>
          <a:p>
            <a:pPr marL="1118968" lvl="2" indent="-176679">
              <a:spcBef>
                <a:spcPct val="0"/>
              </a:spcBef>
              <a:buFontTx/>
              <a:buChar char="•"/>
            </a:pPr>
            <a:r>
              <a:rPr lang="fr-FR" altLang="en-US" sz="1100" noProof="0" dirty="0"/>
              <a:t>Un but est ambitieux. Cela prendra du temps pour l’atteindre, et cela en vaut la peine, le temps et l’effort.</a:t>
            </a:r>
          </a:p>
          <a:p>
            <a:pPr marL="1118968" lvl="2" indent="-176679">
              <a:spcBef>
                <a:spcPct val="0"/>
              </a:spcBef>
              <a:buFontTx/>
              <a:buChar char="•"/>
            </a:pPr>
            <a:r>
              <a:rPr lang="fr-FR" altLang="en-US" sz="1100" noProof="0" dirty="0"/>
              <a:t>Un but doit être clairement énoncé et facile à comprendre, même par celles et ceux qui ne sont pas familiers/ères du sujet.</a:t>
            </a:r>
          </a:p>
          <a:p>
            <a:pPr marL="1118968" lvl="2" indent="-176679">
              <a:spcBef>
                <a:spcPct val="0"/>
              </a:spcBef>
              <a:buFontTx/>
              <a:buChar char="•"/>
            </a:pPr>
            <a:r>
              <a:rPr lang="fr-FR" altLang="en-US" sz="1100" noProof="0" dirty="0"/>
              <a:t>Un but est inspirant et suscite l’engagement des plaideurs et le soutien des décideurs et du public.</a:t>
            </a:r>
          </a:p>
          <a:p>
            <a:pPr marL="1118968" lvl="2" indent="-176679">
              <a:spcBef>
                <a:spcPct val="0"/>
              </a:spcBef>
              <a:buFontTx/>
              <a:buChar char="•"/>
            </a:pPr>
            <a:r>
              <a:rPr lang="fr-FR" altLang="en-US" sz="1100" noProof="0" dirty="0"/>
              <a:t>Un but est en accord avec les objectifs généraux de la politique nationale.</a:t>
            </a:r>
          </a:p>
          <a:p>
            <a:pPr marL="647824" lvl="1" indent="-176679">
              <a:spcBef>
                <a:spcPct val="0"/>
              </a:spcBef>
              <a:buFontTx/>
              <a:buChar char="•"/>
            </a:pPr>
            <a:r>
              <a:rPr lang="fr-FR" altLang="en-US" sz="1100" noProof="0" dirty="0"/>
              <a:t>Demandez des exemples de buts de tous types: commerciaux, gouvernementaux, personnels. </a:t>
            </a:r>
          </a:p>
          <a:p>
            <a:pPr marL="647824" lvl="1" indent="-176679">
              <a:spcBef>
                <a:spcPct val="0"/>
              </a:spcBef>
              <a:buFont typeface="Arial" panose="020B0604020202020204" pitchFamily="34" charset="0"/>
              <a:buChar char="•"/>
            </a:pPr>
            <a:endParaRPr lang="fr-FR" altLang="en-US" sz="1100" b="1" noProof="0" dirty="0"/>
          </a:p>
          <a:p>
            <a:pPr>
              <a:spcBef>
                <a:spcPct val="0"/>
              </a:spcBef>
            </a:pPr>
            <a:r>
              <a:rPr lang="fr-FR" altLang="en-US" sz="1100" i="1" noProof="0" dirty="0"/>
              <a:t>Guide pratique, pages 24-25.</a:t>
            </a:r>
          </a:p>
          <a:p>
            <a:endParaRPr lang="fr-FR" noProof="0" dirty="0"/>
          </a:p>
        </p:txBody>
      </p:sp>
      <p:sp>
        <p:nvSpPr>
          <p:cNvPr id="4" name="Slide Number Placeholder 3"/>
          <p:cNvSpPr>
            <a:spLocks noGrp="1"/>
          </p:cNvSpPr>
          <p:nvPr>
            <p:ph type="sldNum" sz="quarter" idx="5"/>
          </p:nvPr>
        </p:nvSpPr>
        <p:spPr/>
        <p:txBody>
          <a:bodyPr/>
          <a:lstStyle/>
          <a:p>
            <a:fld id="{88FDCCB8-BBD5-BB4D-A49B-553A66C479A8}" type="slidenum">
              <a:rPr lang="en-US" smtClean="0"/>
              <a:t>33</a:t>
            </a:fld>
            <a:endParaRPr lang="en-US"/>
          </a:p>
        </p:txBody>
      </p:sp>
    </p:spTree>
    <p:extLst>
      <p:ext uri="{BB962C8B-B14F-4D97-AF65-F5344CB8AC3E}">
        <p14:creationId xmlns:p14="http://schemas.microsoft.com/office/powerpoint/2010/main" val="11323361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defTabSz="942289">
              <a:spcBef>
                <a:spcPct val="0"/>
              </a:spcBef>
              <a:buFontTx/>
              <a:buChar char="•"/>
              <a:defRPr/>
            </a:pPr>
            <a:r>
              <a:rPr lang="fr-FR" altLang="en-US" sz="1100" b="1" noProof="0" dirty="0"/>
              <a:t>Assignez l’exercice 3.1.</a:t>
            </a:r>
          </a:p>
          <a:p>
            <a:pPr marL="647824" lvl="1" indent="-176679" defTabSz="942289">
              <a:spcBef>
                <a:spcPct val="0"/>
              </a:spcBef>
              <a:buFontTx/>
              <a:buChar char="•"/>
              <a:defRPr/>
            </a:pPr>
            <a:r>
              <a:rPr lang="fr-FR" altLang="en-US" sz="1100" noProof="0" dirty="0"/>
              <a:t>Demandez aux participant(e)s de travailler ensemble en plénière ou en petits groupes pour proposer un but.</a:t>
            </a:r>
          </a:p>
          <a:p>
            <a:pPr marL="647824" marR="0" lvl="1" indent="-176679" algn="l" defTabSz="942289" rtl="0" eaLnBrk="1" fontAlgn="auto" latinLnBrk="0" hangingPunct="1">
              <a:lnSpc>
                <a:spcPct val="100000"/>
              </a:lnSpc>
              <a:spcBef>
                <a:spcPct val="0"/>
              </a:spcBef>
              <a:spcAft>
                <a:spcPts val="0"/>
              </a:spcAft>
              <a:buClrTx/>
              <a:buSzTx/>
              <a:buFontTx/>
              <a:buChar char="•"/>
              <a:tabLst/>
              <a:defRPr/>
            </a:pPr>
            <a:r>
              <a:rPr lang="fr-FR" altLang="en-US" sz="1100" noProof="0" dirty="0"/>
              <a:t>Si le groupe de travail a déjà un but, confirmez qu’il est toujours valide et sautez l’étape 3.1.</a:t>
            </a:r>
          </a:p>
          <a:p>
            <a:pPr marL="647824" marR="0" lvl="1" indent="-176679" algn="l" defTabSz="942289" rtl="0" eaLnBrk="1" fontAlgn="auto" latinLnBrk="0" hangingPunct="1">
              <a:lnSpc>
                <a:spcPct val="100000"/>
              </a:lnSpc>
              <a:spcBef>
                <a:spcPct val="0"/>
              </a:spcBef>
              <a:spcAft>
                <a:spcPts val="0"/>
              </a:spcAft>
              <a:buClrTx/>
              <a:buSzTx/>
              <a:buFontTx/>
              <a:buChar char="•"/>
              <a:tabLst/>
              <a:defRPr/>
            </a:pPr>
            <a:endParaRPr lang="fr-FR" altLang="en-US" sz="1100" noProof="0" dirty="0"/>
          </a:p>
          <a:p>
            <a:pPr marL="185395" marR="0" lvl="0" indent="-171450" algn="l" defTabSz="942289" rtl="0" eaLnBrk="1" fontAlgn="auto" latinLnBrk="0" hangingPunct="1">
              <a:lnSpc>
                <a:spcPct val="100000"/>
              </a:lnSpc>
              <a:spcBef>
                <a:spcPct val="0"/>
              </a:spcBef>
              <a:spcAft>
                <a:spcPts val="0"/>
              </a:spcAft>
              <a:buClrTx/>
              <a:buSzTx/>
              <a:buFont typeface="Arial" panose="020B0604020202020204" pitchFamily="34" charset="0"/>
              <a:buChar char="•"/>
              <a:tabLst/>
              <a:defRPr/>
            </a:pPr>
            <a:r>
              <a:rPr lang="fr-FR" altLang="en-US" sz="1100" b="1" noProof="0" dirty="0"/>
              <a:t>Facilitez la présentation des résultats des travaux de groupes. </a:t>
            </a:r>
            <a:r>
              <a:rPr lang="fr-FR" altLang="en-US" sz="1100" noProof="0" dirty="0"/>
              <a:t>Si cet exercice a été effectué en petits groupes, demandez à ces derniers de présenter leur proposition </a:t>
            </a:r>
            <a:r>
              <a:rPr lang="fr-FR" altLang="en-US" sz="1100" u="sng" noProof="0" dirty="0"/>
              <a:t>de but à l’ensemble du groupe.</a:t>
            </a:r>
          </a:p>
          <a:p>
            <a:pPr marL="171450" indent="-171450" defTabSz="942289" eaLnBrk="0" fontAlgn="base" hangingPunct="0">
              <a:spcBef>
                <a:spcPct val="0"/>
              </a:spcBef>
              <a:spcAft>
                <a:spcPct val="0"/>
              </a:spcAft>
              <a:buFont typeface="Arial" panose="020B0604020202020204" pitchFamily="34" charset="0"/>
              <a:buChar char="•"/>
              <a:defRPr/>
            </a:pPr>
            <a:endParaRPr lang="fr-FR" sz="1100" b="1" noProof="0" dirty="0">
              <a:ea typeface="MS PGothic" panose="020B0600070205080204" pitchFamily="34" charset="-128"/>
            </a:endParaRPr>
          </a:p>
          <a:p>
            <a:pPr marL="171450" marR="0" lvl="0" indent="-171450" algn="l" defTabSz="942289" rtl="0" eaLnBrk="0" fontAlgn="base" latinLnBrk="0" hangingPunct="0">
              <a:lnSpc>
                <a:spcPct val="100000"/>
              </a:lnSpc>
              <a:spcBef>
                <a:spcPct val="0"/>
              </a:spcBef>
              <a:spcAft>
                <a:spcPct val="0"/>
              </a:spcAft>
              <a:buClrTx/>
              <a:buSzTx/>
              <a:buFont typeface="Arial" panose="020B0604020202020204" pitchFamily="34" charset="0"/>
              <a:buChar char="•"/>
              <a:tabLst/>
              <a:defRPr/>
            </a:pPr>
            <a:r>
              <a:rPr lang="fr-FR" sz="1100" b="1" noProof="0" dirty="0">
                <a:solidFill>
                  <a:srgbClr val="000000"/>
                </a:solidFill>
              </a:rPr>
              <a:t>Documentez les résultats sur une feuille du </a:t>
            </a:r>
            <a:r>
              <a:rPr lang="fr-FR" sz="1100" b="1" noProof="0" dirty="0" err="1">
                <a:solidFill>
                  <a:srgbClr val="000000"/>
                </a:solidFill>
              </a:rPr>
              <a:t>rotafolio</a:t>
            </a:r>
            <a:r>
              <a:rPr lang="fr-FR" sz="1100" b="1" noProof="0" dirty="0">
                <a:solidFill>
                  <a:srgbClr val="000000"/>
                </a:solidFill>
              </a:rPr>
              <a:t>/ flip chart, la fiche de travail ou au tableau.</a:t>
            </a:r>
          </a:p>
          <a:p>
            <a:pPr marL="176679" indent="-176679" defTabSz="942289" eaLnBrk="0" fontAlgn="base" hangingPunct="0">
              <a:spcBef>
                <a:spcPct val="0"/>
              </a:spcBef>
              <a:spcAft>
                <a:spcPct val="0"/>
              </a:spcAft>
              <a:buFont typeface="Wingdings" panose="05000000000000000000" pitchFamily="2" charset="2"/>
              <a:buChar char="Ø"/>
              <a:defRPr/>
            </a:pPr>
            <a:endParaRPr lang="fr-FR" sz="1100" b="1" noProof="0" dirty="0">
              <a:ea typeface="MS PGothic" panose="020B0600070205080204" pitchFamily="34" charset="-128"/>
            </a:endParaRPr>
          </a:p>
          <a:p>
            <a:pPr marL="176679" indent="-176679" defTabSz="942289" eaLnBrk="0" fontAlgn="base" hangingPunct="0">
              <a:spcBef>
                <a:spcPct val="0"/>
              </a:spcBef>
              <a:spcAft>
                <a:spcPct val="0"/>
              </a:spcAft>
              <a:buFont typeface="Arial" panose="020B0604020202020204" pitchFamily="34" charset="0"/>
              <a:buChar char="•"/>
              <a:defRPr/>
            </a:pPr>
            <a:r>
              <a:rPr lang="fr-FR" sz="1100" b="1" noProof="0" dirty="0">
                <a:ea typeface="MS PGothic" panose="020B0600070205080204" pitchFamily="34" charset="-128"/>
              </a:rPr>
              <a:t>Conseils de facilitation :</a:t>
            </a:r>
            <a:endParaRPr lang="fr-FR" sz="1100" noProof="0" dirty="0">
              <a:ea typeface="MS PGothic" panose="020B0600070205080204" pitchFamily="34" charset="-128"/>
            </a:endParaRPr>
          </a:p>
          <a:p>
            <a:pPr marL="647824" lvl="1" indent="-176679" defTabSz="942289">
              <a:spcBef>
                <a:spcPct val="0"/>
              </a:spcBef>
              <a:buFont typeface="Arial" panose="020B0604020202020204" pitchFamily="34" charset="0"/>
              <a:buChar char="•"/>
              <a:defRPr/>
            </a:pPr>
            <a:r>
              <a:rPr lang="fr-FR" sz="1100" noProof="0" dirty="0">
                <a:solidFill>
                  <a:srgbClr val="211E1F"/>
                </a:solidFill>
              </a:rPr>
              <a:t>Relisez l’analyse du contexte pour formuler ou établir un consensus sur un but qui énonce clairement le changement que vous espérez voir advenir en conséquence de vos efforts.</a:t>
            </a:r>
            <a:endParaRPr lang="fr-FR" sz="1100" noProof="0" dirty="0">
              <a:ea typeface="MS PGothic" panose="020B0600070205080204" pitchFamily="34" charset="-128"/>
            </a:endParaRPr>
          </a:p>
          <a:p>
            <a:pPr marL="647824" lvl="1" indent="-176679">
              <a:spcBef>
                <a:spcPct val="0"/>
              </a:spcBef>
              <a:buFont typeface="Arial" panose="020B0604020202020204" pitchFamily="34" charset="0"/>
              <a:buChar char="•"/>
            </a:pPr>
            <a:r>
              <a:rPr lang="fr-FR" sz="1100" noProof="0" dirty="0">
                <a:ea typeface="MS PGothic" panose="020B0600070205080204" pitchFamily="34" charset="-128"/>
              </a:rPr>
              <a:t>S’ils/elles formulent un but pour la première fois, faites-les réfléchir à plusieurs options possibles, y compris ce qui inspirera le mieux l’engagement. Dans tous les cas, prenez le temps de la discussion et du débat. </a:t>
            </a:r>
          </a:p>
          <a:p>
            <a:pPr marL="647824" lvl="1" indent="-176679">
              <a:spcBef>
                <a:spcPct val="0"/>
              </a:spcBef>
              <a:buFont typeface="Arial" panose="020B0604020202020204" pitchFamily="34" charset="0"/>
              <a:buChar char="•"/>
            </a:pPr>
            <a:r>
              <a:rPr lang="fr-FR" sz="1100" noProof="0" dirty="0">
                <a:ea typeface="MS PGothic" panose="020B0600070205080204" pitchFamily="34" charset="-128"/>
              </a:rPr>
              <a:t>C’est l’étape la plus importante pour établir un consensus. C’est un moment fédérateur clé pour établir ou dynamiser un groupe de travail de plaidoyer.</a:t>
            </a:r>
            <a:r>
              <a:rPr lang="fr-FR" sz="1100" noProof="0" dirty="0"/>
              <a:t> </a:t>
            </a:r>
          </a:p>
          <a:p>
            <a:pPr marL="647824" lvl="1" indent="-176679">
              <a:spcBef>
                <a:spcPct val="0"/>
              </a:spcBef>
              <a:buFont typeface="Arial" panose="020B0604020202020204" pitchFamily="34" charset="0"/>
              <a:buChar char="•"/>
            </a:pPr>
            <a:endParaRPr lang="fr-FR" altLang="en-US" sz="1100" b="1" noProof="0" dirty="0"/>
          </a:p>
          <a:p>
            <a:pPr marL="176679" indent="-176679">
              <a:spcBef>
                <a:spcPct val="0"/>
              </a:spcBef>
              <a:buFont typeface="Arial" panose="020B0604020202020204" pitchFamily="34" charset="0"/>
              <a:buChar char="•"/>
            </a:pPr>
            <a:r>
              <a:rPr lang="fr-FR" altLang="en-US" sz="1100" i="1" noProof="0" dirty="0"/>
              <a:t>Guide pratique, pages 24-25.</a:t>
            </a:r>
          </a:p>
          <a:p>
            <a:endParaRPr lang="fr-FR" sz="1900" noProof="0" dirty="0">
              <a:solidFill>
                <a:srgbClr val="211E1F"/>
              </a:solidFill>
              <a:latin typeface="GillSans Light"/>
            </a:endParaRPr>
          </a:p>
          <a:p>
            <a:endParaRPr lang="fr-FR" sz="1900" noProof="0" dirty="0">
              <a:solidFill>
                <a:srgbClr val="211E1F"/>
              </a:solidFill>
              <a:latin typeface="GillSans Light"/>
            </a:endParaRPr>
          </a:p>
          <a:p>
            <a:endParaRPr lang="fr-FR" sz="1900" noProof="0" dirty="0">
              <a:solidFill>
                <a:srgbClr val="211E1F"/>
              </a:solidFill>
              <a:latin typeface="GillSans Light"/>
            </a:endParaRPr>
          </a:p>
          <a:p>
            <a:endParaRPr lang="fr-FR" noProof="0" dirty="0"/>
          </a:p>
        </p:txBody>
      </p:sp>
      <p:sp>
        <p:nvSpPr>
          <p:cNvPr id="4" name="Slide Number Placeholder 3"/>
          <p:cNvSpPr>
            <a:spLocks noGrp="1"/>
          </p:cNvSpPr>
          <p:nvPr>
            <p:ph type="sldNum" sz="quarter" idx="5"/>
          </p:nvPr>
        </p:nvSpPr>
        <p:spPr/>
        <p:txBody>
          <a:bodyPr/>
          <a:lstStyle/>
          <a:p>
            <a:pPr>
              <a:defRPr/>
            </a:pPr>
            <a:fld id="{97D5B2D7-7A36-4FE8-AC09-CB41BD8EE605}" type="slidenum">
              <a:rPr lang="en-US" altLang="en-US" smtClean="0"/>
              <a:pPr>
                <a:defRPr/>
              </a:pPr>
              <a:t>34</a:t>
            </a:fld>
            <a:endParaRPr lang="en-US" altLang="en-US"/>
          </a:p>
        </p:txBody>
      </p:sp>
    </p:spTree>
    <p:extLst>
      <p:ext uri="{BB962C8B-B14F-4D97-AF65-F5344CB8AC3E}">
        <p14:creationId xmlns:p14="http://schemas.microsoft.com/office/powerpoint/2010/main" val="33544218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a:buFont typeface="Arial" panose="020B0604020202020204" pitchFamily="34" charset="0"/>
              <a:buChar char="•"/>
              <a:defRPr/>
            </a:pPr>
            <a:r>
              <a:rPr lang="fr-FR" sz="1100" b="1" noProof="0" dirty="0"/>
              <a:t>Facilitez la discussion :</a:t>
            </a:r>
          </a:p>
          <a:p>
            <a:pPr marL="633879" lvl="1" indent="-176679">
              <a:buFont typeface="Arial" panose="020B0604020202020204" pitchFamily="34" charset="0"/>
              <a:buChar char="•"/>
              <a:defRPr/>
            </a:pPr>
            <a:r>
              <a:rPr lang="fr-FR" sz="1100" b="0" noProof="0" dirty="0"/>
              <a:t>Quelle est la différence entre un but et un objectif ? </a:t>
            </a:r>
          </a:p>
          <a:p>
            <a:pPr marL="633879" lvl="1" indent="-176679">
              <a:buFont typeface="Arial" panose="020B0604020202020204" pitchFamily="34" charset="0"/>
              <a:buChar char="•"/>
              <a:defRPr/>
            </a:pPr>
            <a:endParaRPr lang="fr-FR" sz="1100" b="1" noProof="0" dirty="0"/>
          </a:p>
          <a:p>
            <a:pPr marL="176679" indent="-176679">
              <a:buFont typeface="Arial" panose="020B0604020202020204" pitchFamily="34" charset="0"/>
              <a:buChar char="•"/>
              <a:defRPr/>
            </a:pPr>
            <a:r>
              <a:rPr lang="fr-FR" sz="1100" b="1" noProof="0" dirty="0"/>
              <a:t>Points clés :</a:t>
            </a:r>
          </a:p>
          <a:p>
            <a:pPr marL="647824" lvl="1" indent="-176679">
              <a:buFont typeface="Arial" panose="020B0604020202020204" pitchFamily="34" charset="0"/>
              <a:buChar char="•"/>
              <a:defRPr/>
            </a:pPr>
            <a:r>
              <a:rPr lang="fr-FR" sz="1100" noProof="0" dirty="0"/>
              <a:t>Les objectifs sont de petites étapes graduelles. </a:t>
            </a:r>
            <a:r>
              <a:rPr lang="fr-FR" sz="1100" noProof="0" dirty="0">
                <a:solidFill>
                  <a:schemeClr val="accent2"/>
                </a:solidFill>
                <a:cs typeface="Arial" panose="020B0604020202020204" pitchFamily="34" charset="0"/>
              </a:rPr>
              <a:t>Vous atteignez votre but à travers un enchaînement de « gains de plaidoyer ». </a:t>
            </a:r>
          </a:p>
          <a:p>
            <a:pPr marL="647824" lvl="1" indent="-176679">
              <a:buFont typeface="Arial" panose="020B0604020202020204" pitchFamily="34" charset="0"/>
              <a:buChar char="•"/>
              <a:defRPr/>
            </a:pPr>
            <a:r>
              <a:rPr lang="fr-FR" sz="1100" noProof="0" dirty="0">
                <a:solidFill>
                  <a:schemeClr val="accent2"/>
                </a:solidFill>
                <a:cs typeface="Arial" panose="020B0604020202020204" pitchFamily="34" charset="0"/>
              </a:rPr>
              <a:t>Les objectifs tirent souvent profit d’opportunités politiques imminentes</a:t>
            </a:r>
            <a:r>
              <a:rPr lang="fr-FR" sz="1100" noProof="0" dirty="0"/>
              <a:t>.</a:t>
            </a:r>
          </a:p>
          <a:p>
            <a:pPr marL="176679" indent="-176679">
              <a:buFont typeface="Wingdings" panose="05000000000000000000" pitchFamily="2" charset="2"/>
              <a:buChar char="Ø"/>
              <a:defRPr/>
            </a:pPr>
            <a:endParaRPr lang="fr-FR" sz="1100" noProof="0" dirty="0"/>
          </a:p>
          <a:p>
            <a:pPr marL="176679" indent="-176679">
              <a:buFont typeface="Arial" panose="020B0604020202020204" pitchFamily="34" charset="0"/>
              <a:buChar char="•"/>
              <a:defRPr/>
            </a:pPr>
            <a:r>
              <a:rPr lang="fr-FR" sz="1100" b="1" noProof="0" dirty="0"/>
              <a:t>Activité facultative :</a:t>
            </a:r>
          </a:p>
          <a:p>
            <a:pPr marL="647824" lvl="1" indent="-176679">
              <a:buFont typeface="Arial" panose="020B0604020202020204" pitchFamily="34" charset="0"/>
              <a:buChar char="•"/>
              <a:defRPr/>
            </a:pPr>
            <a:r>
              <a:rPr lang="fr-FR" sz="1100" noProof="0" dirty="0"/>
              <a:t>Préparez à l’avance une liste d’exemples de buts et d’objectifs possibles et adaptés au contexte local.                                                                                                                                                </a:t>
            </a:r>
          </a:p>
          <a:p>
            <a:pPr marL="647824" lvl="1" indent="-176679">
              <a:buFont typeface="Arial" panose="020B0604020202020204" pitchFamily="34" charset="0"/>
              <a:buChar char="•"/>
              <a:defRPr/>
            </a:pPr>
            <a:r>
              <a:rPr lang="fr-FR" sz="1100" noProof="0" dirty="0"/>
              <a:t>Lisez chaque exemple. Discutez avec les participant(e)s pour déterminer s’il s’agit d’un but ou d’un objectif. </a:t>
            </a:r>
            <a:endParaRPr lang="fr-FR" sz="1100" i="1" noProof="0" dirty="0"/>
          </a:p>
          <a:p>
            <a:pPr marL="176679" indent="-176679">
              <a:buFont typeface="Wingdings" panose="05000000000000000000" pitchFamily="2" charset="2"/>
              <a:buChar char="Ø"/>
              <a:defRPr/>
            </a:pPr>
            <a:endParaRPr lang="fr-FR" sz="1100" i="1" noProof="0" dirty="0"/>
          </a:p>
          <a:p>
            <a:pPr>
              <a:defRPr/>
            </a:pPr>
            <a:r>
              <a:rPr lang="fr-FR" i="1" noProof="0" dirty="0">
                <a:ea typeface="+mn-ea"/>
              </a:rPr>
              <a:t>Guide pratique, pages 26-30.</a:t>
            </a:r>
          </a:p>
          <a:p>
            <a:endParaRPr lang="fr-FR" noProof="0" dirty="0"/>
          </a:p>
        </p:txBody>
      </p:sp>
      <p:sp>
        <p:nvSpPr>
          <p:cNvPr id="4" name="Slide Number Placeholder 3"/>
          <p:cNvSpPr>
            <a:spLocks noGrp="1"/>
          </p:cNvSpPr>
          <p:nvPr>
            <p:ph type="sldNum" sz="quarter" idx="5"/>
          </p:nvPr>
        </p:nvSpPr>
        <p:spPr/>
        <p:txBody>
          <a:bodyPr/>
          <a:lstStyle/>
          <a:p>
            <a:fld id="{88FDCCB8-BBD5-BB4D-A49B-553A66C479A8}" type="slidenum">
              <a:rPr lang="en-US" smtClean="0"/>
              <a:t>35</a:t>
            </a:fld>
            <a:endParaRPr lang="en-US"/>
          </a:p>
        </p:txBody>
      </p:sp>
    </p:spTree>
    <p:extLst>
      <p:ext uri="{BB962C8B-B14F-4D97-AF65-F5344CB8AC3E}">
        <p14:creationId xmlns:p14="http://schemas.microsoft.com/office/powerpoint/2010/main" val="19081558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a:buFont typeface="Arial" panose="020B0604020202020204" pitchFamily="34" charset="0"/>
              <a:buChar char="•"/>
              <a:defRPr/>
            </a:pPr>
            <a:r>
              <a:rPr lang="fr-FR" b="1" noProof="0" dirty="0"/>
              <a:t>Points clés :</a:t>
            </a:r>
          </a:p>
          <a:p>
            <a:pPr marL="647824" lvl="1" indent="-176679">
              <a:buFont typeface="Arial" panose="020B0604020202020204" pitchFamily="34" charset="0"/>
              <a:buChar char="•"/>
              <a:defRPr/>
            </a:pPr>
            <a:r>
              <a:rPr lang="fr-FR" noProof="0" dirty="0"/>
              <a:t>Pour motiver les efforts de plaidoyer et avoir des chances de réussir, l’objectif doit être SMART (avoir des caractéristiques qualifiant l’objectif comme étant spécifique, mesurable, atteignable, réaliste ou pertinent, et temporellement défini soit déterminé dans le temps.</a:t>
            </a:r>
          </a:p>
          <a:p>
            <a:pPr marL="647824" marR="0" lvl="1" indent="-176679"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noProof="0" dirty="0"/>
              <a:t>(Lisez chacune des 5 caractéristiques d’un objectif SMART sur la diapositive.) </a:t>
            </a:r>
          </a:p>
          <a:p>
            <a:pPr>
              <a:defRPr/>
            </a:pPr>
            <a:endParaRPr lang="fr-FR" b="1" noProof="0" dirty="0"/>
          </a:p>
          <a:p>
            <a:pPr marL="176679" indent="-176679">
              <a:buFont typeface="Arial" panose="020B0604020202020204" pitchFamily="34" charset="0"/>
              <a:buChar char="•"/>
              <a:defRPr/>
            </a:pPr>
            <a:r>
              <a:rPr lang="fr-FR" b="1" noProof="0" dirty="0"/>
              <a:t>Facilitez la discussion : </a:t>
            </a:r>
          </a:p>
          <a:p>
            <a:pPr marL="647824" lvl="1" indent="-176679">
              <a:buFont typeface="Arial" panose="020B0604020202020204" pitchFamily="34" charset="0"/>
              <a:buChar char="•"/>
              <a:defRPr/>
            </a:pPr>
            <a:r>
              <a:rPr lang="fr-FR" noProof="0" dirty="0"/>
              <a:t>Comment un objectif SMART peut-il faciliter un gain de plaidoyer ? Prenez un exemple dont le groupe sera familier ou demandez au groupe de donner des exemples qu’ils estiment SMART. </a:t>
            </a:r>
          </a:p>
          <a:p>
            <a:pPr marL="647824" lvl="1" indent="-176679">
              <a:buFont typeface="Arial" panose="020B0604020202020204" pitchFamily="34" charset="0"/>
              <a:buChar char="•"/>
              <a:defRPr/>
            </a:pPr>
            <a:endParaRPr lang="fr-FR" noProof="0" dirty="0"/>
          </a:p>
          <a:p>
            <a:pPr marL="176679" indent="-176679">
              <a:buFont typeface="Arial" panose="020B0604020202020204" pitchFamily="34" charset="0"/>
              <a:buChar char="•"/>
              <a:defRPr/>
            </a:pPr>
            <a:r>
              <a:rPr lang="fr-FR" b="1" noProof="0" dirty="0"/>
              <a:t>Activité facultative :</a:t>
            </a:r>
          </a:p>
          <a:p>
            <a:pPr marL="647824" lvl="1" indent="-176679">
              <a:buFont typeface="Arial" panose="020B0604020202020204" pitchFamily="34" charset="0"/>
              <a:buChar char="•"/>
              <a:defRPr/>
            </a:pPr>
            <a:r>
              <a:rPr lang="fr-FR" noProof="0" dirty="0"/>
              <a:t>Créez des petits groupes et demandez à chacun d’élaborer un premier brouillon d’objectif SMART en fonction de l’analyse du contexte et de leurs connaissances. Ils/elles peuvent noter leurs objectifs sur une feuille du </a:t>
            </a:r>
            <a:r>
              <a:rPr lang="fr-FR" noProof="0" dirty="0" err="1"/>
              <a:t>rotafolio</a:t>
            </a:r>
            <a:r>
              <a:rPr lang="fr-FR" noProof="0" dirty="0"/>
              <a:t>/ flip chart ou une diapositive et les présenter au reste du groupe. En plénière, le groupe évalue la mesure dans laquelle l’objectif est SMART et comment il pourrait être renforcé. Cet exercice est plus utile lorsque le groupe n’est pas encore familier du concept SMART.</a:t>
            </a:r>
          </a:p>
          <a:p>
            <a:pPr>
              <a:defRPr/>
            </a:pPr>
            <a:endParaRPr lang="fr-FR" i="1" noProof="0" dirty="0"/>
          </a:p>
          <a:p>
            <a:pPr>
              <a:defRPr/>
            </a:pPr>
            <a:r>
              <a:rPr lang="fr-FR" i="1" noProof="0" dirty="0"/>
              <a:t>Guide pratique, pages 26-27.</a:t>
            </a:r>
          </a:p>
          <a:p>
            <a:endParaRPr lang="fr-FR" noProof="0" dirty="0"/>
          </a:p>
        </p:txBody>
      </p:sp>
      <p:sp>
        <p:nvSpPr>
          <p:cNvPr id="4" name="Slide Number Placeholder 3"/>
          <p:cNvSpPr>
            <a:spLocks noGrp="1"/>
          </p:cNvSpPr>
          <p:nvPr>
            <p:ph type="sldNum" sz="quarter" idx="5"/>
          </p:nvPr>
        </p:nvSpPr>
        <p:spPr/>
        <p:txBody>
          <a:bodyPr/>
          <a:lstStyle/>
          <a:p>
            <a:fld id="{88FDCCB8-BBD5-BB4D-A49B-553A66C479A8}" type="slidenum">
              <a:rPr lang="en-US" smtClean="0"/>
              <a:t>36</a:t>
            </a:fld>
            <a:endParaRPr lang="en-US"/>
          </a:p>
        </p:txBody>
      </p:sp>
    </p:spTree>
    <p:extLst>
      <p:ext uri="{BB962C8B-B14F-4D97-AF65-F5344CB8AC3E}">
        <p14:creationId xmlns:p14="http://schemas.microsoft.com/office/powerpoint/2010/main" val="20509222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a:spcBef>
                <a:spcPct val="0"/>
              </a:spcBef>
              <a:buFont typeface="Arial" panose="020B0604020202020204" pitchFamily="34" charset="0"/>
              <a:buChar char="•"/>
              <a:defRPr/>
            </a:pPr>
            <a:r>
              <a:rPr lang="fr-FR" altLang="en-US" sz="1100" b="1" noProof="0" dirty="0"/>
              <a:t>Points clés :</a:t>
            </a:r>
          </a:p>
          <a:p>
            <a:pPr marL="647824" lvl="1" indent="-176679">
              <a:spcBef>
                <a:spcPct val="0"/>
              </a:spcBef>
              <a:buFontTx/>
              <a:buChar char="•"/>
              <a:defRPr/>
            </a:pPr>
            <a:r>
              <a:rPr lang="fr-FR" altLang="en-US" sz="1100" noProof="0" dirty="0"/>
              <a:t>Beaucoup de gains de plaidoyer—soit le fait de réaliser des objectifs SMART—sont nécessaires pour atteindre un but général plus large. Dans cet exemple, le but général est de réduire la mortalité maternelle. </a:t>
            </a:r>
          </a:p>
          <a:p>
            <a:pPr marL="647824" lvl="1" indent="-176679">
              <a:spcBef>
                <a:spcPct val="0"/>
              </a:spcBef>
              <a:buFontTx/>
              <a:buChar char="•"/>
              <a:defRPr/>
            </a:pPr>
            <a:r>
              <a:rPr lang="fr-FR" altLang="en-US" sz="1100" noProof="0" dirty="0"/>
              <a:t>Lisez les objectifs 1 à 5 sur cette diapositive.</a:t>
            </a:r>
          </a:p>
          <a:p>
            <a:pPr marL="176679" indent="-176679">
              <a:spcBef>
                <a:spcPct val="0"/>
              </a:spcBef>
              <a:buFont typeface="Arial" panose="020B0604020202020204" pitchFamily="34" charset="0"/>
              <a:buChar char="•"/>
              <a:defRPr/>
            </a:pPr>
            <a:endParaRPr lang="fr-FR" altLang="en-US" sz="1100" noProof="0" dirty="0"/>
          </a:p>
          <a:p>
            <a:pPr marL="176679" indent="-176679">
              <a:spcBef>
                <a:spcPct val="0"/>
              </a:spcBef>
              <a:buFont typeface="Arial" panose="020B0604020202020204" pitchFamily="34" charset="0"/>
              <a:buChar char="•"/>
              <a:defRPr/>
            </a:pPr>
            <a:r>
              <a:rPr lang="fr-FR" altLang="en-US" sz="1100" b="1" noProof="0" dirty="0"/>
              <a:t>Facilitez la discussion :</a:t>
            </a:r>
          </a:p>
          <a:p>
            <a:pPr marL="647824" lvl="1" indent="-176679">
              <a:spcBef>
                <a:spcPct val="0"/>
              </a:spcBef>
              <a:buFont typeface="Arial" panose="020B0604020202020204" pitchFamily="34" charset="0"/>
              <a:buChar char="•"/>
              <a:defRPr/>
            </a:pPr>
            <a:r>
              <a:rPr lang="fr-FR" altLang="en-US" sz="1100" noProof="0" dirty="0"/>
              <a:t>Ces objectifs forment-ils un enchaînement menant jusqu’au but ? </a:t>
            </a:r>
          </a:p>
          <a:p>
            <a:pPr marL="647824" lvl="1" indent="-176679">
              <a:spcBef>
                <a:spcPct val="0"/>
              </a:spcBef>
              <a:buFont typeface="Arial" panose="020B0604020202020204" pitchFamily="34" charset="0"/>
              <a:buChar char="•"/>
              <a:defRPr/>
            </a:pPr>
            <a:r>
              <a:rPr lang="fr-FR" altLang="en-US" sz="1100" noProof="0" dirty="0"/>
              <a:t>Est-il possible de les réaliser dans un ordre différent ?</a:t>
            </a:r>
          </a:p>
          <a:p>
            <a:pPr marL="647824" lvl="1" indent="-176679">
              <a:spcBef>
                <a:spcPct val="0"/>
              </a:spcBef>
              <a:buFont typeface="Arial" panose="020B0604020202020204" pitchFamily="34" charset="0"/>
              <a:buChar char="•"/>
              <a:defRPr/>
            </a:pPr>
            <a:r>
              <a:rPr lang="fr-FR" altLang="en-US" sz="1100" noProof="0" dirty="0"/>
              <a:t>Quels autres objectifs possibles permettraient d’aider à réaliser le but ?</a:t>
            </a:r>
          </a:p>
          <a:p>
            <a:pPr marL="647824" lvl="1" indent="-176679" defTabSz="942289">
              <a:spcBef>
                <a:spcPct val="0"/>
              </a:spcBef>
              <a:buFont typeface="Arial" panose="020B0604020202020204" pitchFamily="34" charset="0"/>
              <a:buChar char="•"/>
              <a:defRPr/>
            </a:pPr>
            <a:r>
              <a:rPr lang="fr-FR" sz="1100" noProof="0" dirty="0">
                <a:solidFill>
                  <a:srgbClr val="211E1F"/>
                </a:solidFill>
                <a:latin typeface="Calibri" panose="020F0502020204030204" pitchFamily="34" charset="0"/>
                <a:cs typeface="Calibri" panose="020F0502020204030204" pitchFamily="34" charset="0"/>
              </a:rPr>
              <a:t>Réfléchissez à comment définir, mesurer et vérifier le succès. </a:t>
            </a:r>
            <a:endParaRPr lang="fr-FR" altLang="en-US" sz="1100" noProof="0" dirty="0"/>
          </a:p>
          <a:p>
            <a:pPr marL="176679" indent="-176679">
              <a:spcBef>
                <a:spcPct val="0"/>
              </a:spcBef>
              <a:buFont typeface="Arial" panose="020B0604020202020204" pitchFamily="34" charset="0"/>
              <a:buChar char="•"/>
              <a:defRPr/>
            </a:pPr>
            <a:endParaRPr lang="fr-FR" altLang="en-US" sz="1100" b="1" noProof="0" dirty="0"/>
          </a:p>
          <a:p>
            <a:pPr marL="176679" indent="-176679">
              <a:spcBef>
                <a:spcPct val="0"/>
              </a:spcBef>
              <a:buFont typeface="Arial" panose="020B0604020202020204" pitchFamily="34" charset="0"/>
              <a:buChar char="•"/>
              <a:defRPr/>
            </a:pPr>
            <a:r>
              <a:rPr lang="fr-FR" altLang="en-US" sz="1100" b="1" noProof="0" dirty="0"/>
              <a:t>Demandez s’il y a des questions pour clarifier les différences entre les buts et les objectifs, et sur les caractéristiques d’un objectif SMART.  </a:t>
            </a:r>
          </a:p>
          <a:p>
            <a:pPr>
              <a:spcBef>
                <a:spcPct val="0"/>
              </a:spcBef>
              <a:defRPr/>
            </a:pPr>
            <a:endParaRPr lang="fr-FR" altLang="en-US" sz="1100" b="1" noProof="0" dirty="0"/>
          </a:p>
          <a:p>
            <a:pPr>
              <a:spcBef>
                <a:spcPct val="0"/>
              </a:spcBef>
              <a:defRPr/>
            </a:pPr>
            <a:r>
              <a:rPr lang="fr-FR" altLang="en-US" sz="1100" i="1" noProof="0" dirty="0"/>
              <a:t>Guide pratique, page 30.</a:t>
            </a:r>
          </a:p>
          <a:p>
            <a:endParaRPr lang="fr-FR" noProof="0" dirty="0"/>
          </a:p>
        </p:txBody>
      </p:sp>
      <p:sp>
        <p:nvSpPr>
          <p:cNvPr id="4" name="Slide Number Placeholder 3"/>
          <p:cNvSpPr>
            <a:spLocks noGrp="1"/>
          </p:cNvSpPr>
          <p:nvPr>
            <p:ph type="sldNum" sz="quarter" idx="5"/>
          </p:nvPr>
        </p:nvSpPr>
        <p:spPr/>
        <p:txBody>
          <a:bodyPr/>
          <a:lstStyle/>
          <a:p>
            <a:fld id="{88FDCCB8-BBD5-BB4D-A49B-553A66C479A8}" type="slidenum">
              <a:rPr lang="en-US" smtClean="0"/>
              <a:t>37</a:t>
            </a:fld>
            <a:endParaRPr lang="en-US"/>
          </a:p>
        </p:txBody>
      </p:sp>
    </p:spTree>
    <p:extLst>
      <p:ext uri="{BB962C8B-B14F-4D97-AF65-F5344CB8AC3E}">
        <p14:creationId xmlns:p14="http://schemas.microsoft.com/office/powerpoint/2010/main" val="32047589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a:extLst>
              <a:ext uri="{FF2B5EF4-FFF2-40B4-BE49-F238E27FC236}">
                <a16:creationId xmlns:a16="http://schemas.microsoft.com/office/drawing/2014/main" id="{54621A56-F64F-4B64-BFF0-640EB7F0D5A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6" name="Notes Placeholder 2">
            <a:extLst>
              <a:ext uri="{FF2B5EF4-FFF2-40B4-BE49-F238E27FC236}">
                <a16:creationId xmlns:a16="http://schemas.microsoft.com/office/drawing/2014/main" id="{5B1FA900-DDF5-4DFF-811C-4881AD0D630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tLang="en-US" sz="1100" noProof="0" dirty="0"/>
              <a:t>Facultatif : Diapositive alternative</a:t>
            </a:r>
          </a:p>
          <a:p>
            <a:pPr>
              <a:spcBef>
                <a:spcPct val="0"/>
              </a:spcBef>
            </a:pPr>
            <a:endParaRPr lang="fr-FR" altLang="en-US" sz="1100" b="1" noProof="0" dirty="0"/>
          </a:p>
          <a:p>
            <a:pPr marL="176679" indent="-176679">
              <a:spcBef>
                <a:spcPct val="0"/>
              </a:spcBef>
              <a:buFont typeface="Arial" panose="020B0604020202020204" pitchFamily="34" charset="0"/>
              <a:buChar char="•"/>
            </a:pPr>
            <a:r>
              <a:rPr lang="fr-FR" altLang="en-US" sz="1100" b="1" noProof="0" dirty="0"/>
              <a:t>Points clés :</a:t>
            </a:r>
          </a:p>
          <a:p>
            <a:pPr marL="647824" lvl="1" indent="-176679">
              <a:spcBef>
                <a:spcPct val="0"/>
              </a:spcBef>
              <a:buFont typeface="Arial" panose="020B0604020202020204" pitchFamily="34" charset="0"/>
              <a:buChar char="•"/>
            </a:pPr>
            <a:r>
              <a:rPr lang="fr-FR" altLang="en-US" sz="1100" noProof="0" dirty="0"/>
              <a:t>Beaucoup d’objectifs SMART sont nécessaires pour atteindre un but plus large. Lorsqu’un objectif est réalisé, c’est un gain de plaidoyer.</a:t>
            </a:r>
          </a:p>
          <a:p>
            <a:pPr marL="647824" lvl="1" indent="-176679">
              <a:spcBef>
                <a:spcPct val="0"/>
              </a:spcBef>
              <a:buFont typeface="Arial" panose="020B0604020202020204" pitchFamily="34" charset="0"/>
              <a:buChar char="•"/>
            </a:pPr>
            <a:r>
              <a:rPr lang="fr-FR" altLang="en-US" sz="1100" noProof="0" dirty="0"/>
              <a:t>Dans cet exemple, le but général est que moins de femmes meurent en couches —mais l’État enregistre actuellement de nombreux décès maternels pendant la grossesse et l’enfantement. </a:t>
            </a:r>
          </a:p>
          <a:p>
            <a:pPr marL="647824" lvl="1" indent="-176679">
              <a:spcBef>
                <a:spcPct val="0"/>
              </a:spcBef>
              <a:buFont typeface="Arial" panose="020B0604020202020204" pitchFamily="34" charset="0"/>
              <a:buChar char="•"/>
            </a:pPr>
            <a:r>
              <a:rPr lang="fr-FR" altLang="en-US" sz="1100" noProof="0" dirty="0"/>
              <a:t>(Relisez les objectifs 1 à 5 sur cette diapositive). </a:t>
            </a:r>
          </a:p>
          <a:p>
            <a:pPr marL="176679" indent="-176679">
              <a:spcBef>
                <a:spcPct val="0"/>
              </a:spcBef>
              <a:buFont typeface="Arial" panose="020B0604020202020204" pitchFamily="34" charset="0"/>
              <a:buChar char="•"/>
            </a:pPr>
            <a:endParaRPr lang="fr-FR" altLang="en-US" sz="1100" b="1" noProof="0" dirty="0"/>
          </a:p>
          <a:p>
            <a:pPr marL="176679" indent="-176679">
              <a:spcBef>
                <a:spcPct val="0"/>
              </a:spcBef>
              <a:buFont typeface="Arial" panose="020B0604020202020204" pitchFamily="34" charset="0"/>
              <a:buChar char="•"/>
            </a:pPr>
            <a:r>
              <a:rPr lang="fr-FR" altLang="en-US" sz="1100" b="1" noProof="0" dirty="0"/>
              <a:t>Demandez s’il y a des questions pour clarifier les différences entre les buts et les objectifs, et ce qu’un objectif devrait inclure.  </a:t>
            </a:r>
          </a:p>
          <a:p>
            <a:pPr marL="176679" indent="-176679">
              <a:spcBef>
                <a:spcPct val="0"/>
              </a:spcBef>
            </a:pPr>
            <a:endParaRPr lang="fr-FR" altLang="en-US" noProof="0" dirty="0"/>
          </a:p>
        </p:txBody>
      </p:sp>
      <p:sp>
        <p:nvSpPr>
          <p:cNvPr id="72707" name="Slide Number Placeholder 3">
            <a:extLst>
              <a:ext uri="{FF2B5EF4-FFF2-40B4-BE49-F238E27FC236}">
                <a16:creationId xmlns:a16="http://schemas.microsoft.com/office/drawing/2014/main" id="{3534EF6F-CC65-45BB-982F-E6DC28823FE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National Book" charset="0"/>
                <a:ea typeface="MS PGothic" panose="020B0600070205080204" pitchFamily="34" charset="-128"/>
              </a:defRPr>
            </a:lvl1pPr>
            <a:lvl2pPr marL="765610" indent="-294465">
              <a:defRPr>
                <a:solidFill>
                  <a:schemeClr val="tx1"/>
                </a:solidFill>
                <a:latin typeface="National Book" charset="0"/>
                <a:ea typeface="MS PGothic" panose="020B0600070205080204" pitchFamily="34" charset="-128"/>
              </a:defRPr>
            </a:lvl2pPr>
            <a:lvl3pPr marL="1177862" indent="-235572">
              <a:defRPr>
                <a:solidFill>
                  <a:schemeClr val="tx1"/>
                </a:solidFill>
                <a:latin typeface="National Book" charset="0"/>
                <a:ea typeface="MS PGothic" panose="020B0600070205080204" pitchFamily="34" charset="-128"/>
              </a:defRPr>
            </a:lvl3pPr>
            <a:lvl4pPr marL="1649006" indent="-235572">
              <a:defRPr>
                <a:solidFill>
                  <a:schemeClr val="tx1"/>
                </a:solidFill>
                <a:latin typeface="National Book" charset="0"/>
                <a:ea typeface="MS PGothic" panose="020B0600070205080204" pitchFamily="34" charset="-128"/>
              </a:defRPr>
            </a:lvl4pPr>
            <a:lvl5pPr marL="2120151" indent="-235572">
              <a:defRPr>
                <a:solidFill>
                  <a:schemeClr val="tx1"/>
                </a:solidFill>
                <a:latin typeface="National Book" charset="0"/>
                <a:ea typeface="MS PGothic" panose="020B0600070205080204" pitchFamily="34" charset="-128"/>
              </a:defRPr>
            </a:lvl5pPr>
            <a:lvl6pPr marL="259129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6pPr>
            <a:lvl7pPr marL="3062440"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7pPr>
            <a:lvl8pPr marL="353358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8pPr>
            <a:lvl9pPr marL="4004729"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9pPr>
          </a:lstStyle>
          <a:p>
            <a:fld id="{6D95A654-4837-4C82-999E-C445A57C7566}" type="slidenum">
              <a:rPr lang="en-US" altLang="en-US">
                <a:latin typeface="Calibri" panose="020F0502020204030204" pitchFamily="34" charset="0"/>
              </a:rPr>
              <a:pPr/>
              <a:t>38</a:t>
            </a:fld>
            <a:endParaRPr lang="en-US" altLang="en-US">
              <a:latin typeface="Calibri" panose="020F0502020204030204" pitchFamily="34" charset="0"/>
            </a:endParaRPr>
          </a:p>
        </p:txBody>
      </p:sp>
    </p:spTree>
    <p:extLst>
      <p:ext uri="{BB962C8B-B14F-4D97-AF65-F5344CB8AC3E}">
        <p14:creationId xmlns:p14="http://schemas.microsoft.com/office/powerpoint/2010/main" val="2386947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a:extLst>
              <a:ext uri="{FF2B5EF4-FFF2-40B4-BE49-F238E27FC236}">
                <a16:creationId xmlns:a16="http://schemas.microsoft.com/office/drawing/2014/main" id="{54621A56-F64F-4B64-BFF0-640EB7F0D5A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6" name="Notes Placeholder 2">
            <a:extLst>
              <a:ext uri="{FF2B5EF4-FFF2-40B4-BE49-F238E27FC236}">
                <a16:creationId xmlns:a16="http://schemas.microsoft.com/office/drawing/2014/main" id="{5B1FA900-DDF5-4DFF-811C-4881AD0D630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tLang="en-US" sz="1100" dirty="0"/>
              <a:t>Facultatif : Diapositive alternative</a:t>
            </a:r>
          </a:p>
          <a:p>
            <a:pPr marL="176679" indent="-176679">
              <a:spcBef>
                <a:spcPct val="0"/>
              </a:spcBef>
              <a:buFont typeface="Arial" panose="020B0604020202020204" pitchFamily="34" charset="0"/>
              <a:buChar char="•"/>
            </a:pPr>
            <a:endParaRPr lang="fr-FR" altLang="en-US" sz="1100" b="1" dirty="0"/>
          </a:p>
          <a:p>
            <a:pPr marL="176679" indent="-176679">
              <a:spcBef>
                <a:spcPct val="0"/>
              </a:spcBef>
              <a:buFont typeface="Arial" panose="020B0604020202020204" pitchFamily="34" charset="0"/>
              <a:buChar char="•"/>
            </a:pPr>
            <a:r>
              <a:rPr lang="fr-FR" altLang="en-US" sz="1100" b="1" dirty="0"/>
              <a:t>Points clés :</a:t>
            </a:r>
          </a:p>
          <a:p>
            <a:pPr marL="647824" lvl="1" indent="-176679">
              <a:spcBef>
                <a:spcPct val="0"/>
              </a:spcBef>
              <a:buFont typeface="Arial" panose="020B0604020202020204" pitchFamily="34" charset="0"/>
              <a:buChar char="•"/>
            </a:pPr>
            <a:r>
              <a:rPr lang="fr-FR" altLang="en-US" sz="1100" dirty="0"/>
              <a:t>Beaucoup d’objectifs SMART sont nécessaire pour atteindre un but plus large. Quand un objectif est réalisé, c’est un gain de plaidoyer.</a:t>
            </a:r>
          </a:p>
          <a:p>
            <a:pPr marL="647824" lvl="1" indent="-176679">
              <a:spcBef>
                <a:spcPct val="0"/>
              </a:spcBef>
              <a:buFont typeface="Arial" panose="020B0604020202020204" pitchFamily="34" charset="0"/>
              <a:buChar char="•"/>
            </a:pPr>
            <a:r>
              <a:rPr lang="fr-FR" altLang="en-US" sz="1100" dirty="0"/>
              <a:t>Dans cet exemple, le but général est d’avoir un espace sûr et propre pour que les enfants puissent jouer dehors—mais le quartier enregistre actuellement des véhicules circulant à grande vitesse et des retards du ramassage d’ordure, ce qui rend ces espaces publics à risque et non-hygiéniques. </a:t>
            </a:r>
          </a:p>
          <a:p>
            <a:pPr marL="176679" indent="-176679">
              <a:spcBef>
                <a:spcPct val="0"/>
              </a:spcBef>
              <a:buFont typeface="Arial" panose="020B0604020202020204" pitchFamily="34" charset="0"/>
              <a:buChar char="•"/>
            </a:pPr>
            <a:endParaRPr lang="fr-FR" altLang="en-US" sz="1100" dirty="0"/>
          </a:p>
          <a:p>
            <a:pPr marL="176679" indent="-176679">
              <a:spcBef>
                <a:spcPct val="0"/>
              </a:spcBef>
              <a:buFont typeface="Arial" panose="020B0604020202020204" pitchFamily="34" charset="0"/>
              <a:buChar char="•"/>
            </a:pPr>
            <a:r>
              <a:rPr lang="fr-FR" altLang="en-US" sz="1100" dirty="0"/>
              <a:t>Relisez les objectifs 1 à 5 sur la diapositive.</a:t>
            </a:r>
          </a:p>
          <a:p>
            <a:pPr marL="176679" indent="-176679">
              <a:spcBef>
                <a:spcPct val="0"/>
              </a:spcBef>
              <a:buFont typeface="Arial" panose="020B0604020202020204" pitchFamily="34" charset="0"/>
              <a:buChar char="•"/>
            </a:pPr>
            <a:endParaRPr lang="fr-FR" altLang="en-US" sz="1100" b="1" dirty="0"/>
          </a:p>
          <a:p>
            <a:pPr marL="176679" indent="-176679">
              <a:spcBef>
                <a:spcPct val="0"/>
              </a:spcBef>
              <a:buFont typeface="Arial" panose="020B0604020202020204" pitchFamily="34" charset="0"/>
              <a:buChar char="•"/>
            </a:pPr>
            <a:r>
              <a:rPr lang="fr-FR" altLang="en-US" sz="1100" b="1" noProof="0" dirty="0"/>
              <a:t>Demandez s’il y a des questions pour clarifier les différences entre les buts et les objectifs, et ce qu’un objectif devrait inclure</a:t>
            </a:r>
            <a:r>
              <a:rPr lang="fr-FR" altLang="en-US" sz="1100" b="1" dirty="0"/>
              <a:t>.  </a:t>
            </a:r>
          </a:p>
          <a:p>
            <a:pPr marL="176679" indent="-176679">
              <a:spcBef>
                <a:spcPct val="0"/>
              </a:spcBef>
            </a:pPr>
            <a:endParaRPr lang="fr-FR" altLang="en-US" dirty="0"/>
          </a:p>
        </p:txBody>
      </p:sp>
      <p:sp>
        <p:nvSpPr>
          <p:cNvPr id="72707" name="Slide Number Placeholder 3">
            <a:extLst>
              <a:ext uri="{FF2B5EF4-FFF2-40B4-BE49-F238E27FC236}">
                <a16:creationId xmlns:a16="http://schemas.microsoft.com/office/drawing/2014/main" id="{3534EF6F-CC65-45BB-982F-E6DC28823FE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National Book" charset="0"/>
                <a:ea typeface="MS PGothic" panose="020B0600070205080204" pitchFamily="34" charset="-128"/>
              </a:defRPr>
            </a:lvl1pPr>
            <a:lvl2pPr marL="765610" indent="-294465">
              <a:defRPr>
                <a:solidFill>
                  <a:schemeClr val="tx1"/>
                </a:solidFill>
                <a:latin typeface="National Book" charset="0"/>
                <a:ea typeface="MS PGothic" panose="020B0600070205080204" pitchFamily="34" charset="-128"/>
              </a:defRPr>
            </a:lvl2pPr>
            <a:lvl3pPr marL="1177862" indent="-235572">
              <a:defRPr>
                <a:solidFill>
                  <a:schemeClr val="tx1"/>
                </a:solidFill>
                <a:latin typeface="National Book" charset="0"/>
                <a:ea typeface="MS PGothic" panose="020B0600070205080204" pitchFamily="34" charset="-128"/>
              </a:defRPr>
            </a:lvl3pPr>
            <a:lvl4pPr marL="1649006" indent="-235572">
              <a:defRPr>
                <a:solidFill>
                  <a:schemeClr val="tx1"/>
                </a:solidFill>
                <a:latin typeface="National Book" charset="0"/>
                <a:ea typeface="MS PGothic" panose="020B0600070205080204" pitchFamily="34" charset="-128"/>
              </a:defRPr>
            </a:lvl4pPr>
            <a:lvl5pPr marL="2120151" indent="-235572">
              <a:defRPr>
                <a:solidFill>
                  <a:schemeClr val="tx1"/>
                </a:solidFill>
                <a:latin typeface="National Book" charset="0"/>
                <a:ea typeface="MS PGothic" panose="020B0600070205080204" pitchFamily="34" charset="-128"/>
              </a:defRPr>
            </a:lvl5pPr>
            <a:lvl6pPr marL="259129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6pPr>
            <a:lvl7pPr marL="3062440"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7pPr>
            <a:lvl8pPr marL="353358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8pPr>
            <a:lvl9pPr marL="4004729"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9pPr>
          </a:lstStyle>
          <a:p>
            <a:fld id="{6D95A654-4837-4C82-999E-C445A57C7566}" type="slidenum">
              <a:rPr lang="en-US" altLang="en-US">
                <a:latin typeface="Calibri" panose="020F0502020204030204" pitchFamily="34" charset="0"/>
              </a:rPr>
              <a:pPr/>
              <a:t>39</a:t>
            </a:fld>
            <a:endParaRPr lang="en-US"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a:buFont typeface="Arial" panose="020B0604020202020204" pitchFamily="34" charset="0"/>
              <a:buChar char="•"/>
            </a:pPr>
            <a:endParaRPr lang="en-US" sz="1100" dirty="0"/>
          </a:p>
        </p:txBody>
      </p:sp>
      <p:sp>
        <p:nvSpPr>
          <p:cNvPr id="4" name="Slide Number Placeholder 3"/>
          <p:cNvSpPr>
            <a:spLocks noGrp="1"/>
          </p:cNvSpPr>
          <p:nvPr>
            <p:ph type="sldNum" sz="quarter" idx="5"/>
          </p:nvPr>
        </p:nvSpPr>
        <p:spPr/>
        <p:txBody>
          <a:bodyPr/>
          <a:lstStyle/>
          <a:p>
            <a:fld id="{88FDCCB8-BBD5-BB4D-A49B-553A66C479A8}" type="slidenum">
              <a:rPr lang="en-US" smtClean="0"/>
              <a:t>4</a:t>
            </a:fld>
            <a:endParaRPr lang="en-US"/>
          </a:p>
        </p:txBody>
      </p:sp>
    </p:spTree>
    <p:extLst>
      <p:ext uri="{BB962C8B-B14F-4D97-AF65-F5344CB8AC3E}">
        <p14:creationId xmlns:p14="http://schemas.microsoft.com/office/powerpoint/2010/main" val="32764738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a:extLst>
              <a:ext uri="{FF2B5EF4-FFF2-40B4-BE49-F238E27FC236}">
                <a16:creationId xmlns:a16="http://schemas.microsoft.com/office/drawing/2014/main" id="{DDFD5AB2-E265-4D41-B7DF-4C6E13405F78}"/>
              </a:ext>
            </a:extLst>
          </p:cNvPr>
          <p:cNvSpPr>
            <a:spLocks noGrp="1" noRot="1" noChangeAspect="1" noTextEdit="1"/>
          </p:cNvSpPr>
          <p:nvPr>
            <p:ph type="sldImg"/>
          </p:nvPr>
        </p:nvSpPr>
        <p:spPr bwMode="auto">
          <a:xfrm>
            <a:off x="449263" y="715963"/>
            <a:ext cx="6361112" cy="3578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a:extLst>
              <a:ext uri="{FF2B5EF4-FFF2-40B4-BE49-F238E27FC236}">
                <a16:creationId xmlns:a16="http://schemas.microsoft.com/office/drawing/2014/main" id="{256B22F3-A8A7-4F31-BB78-F61CA6E8B25D}"/>
              </a:ext>
            </a:extLst>
          </p:cNvPr>
          <p:cNvSpPr>
            <a:spLocks noGrp="1"/>
          </p:cNvSpPr>
          <p:nvPr>
            <p:ph type="body" idx="1"/>
          </p:nvPr>
        </p:nvSpPr>
        <p:spPr bwMode="auto"/>
        <p:txBody>
          <a:bodyPr wrap="square" numCol="1" anchor="t" anchorCtr="0" compatLnSpc="1">
            <a:prstTxWarp prst="textNoShape">
              <a:avLst/>
            </a:prstTxWarp>
          </a:bodyPr>
          <a:lstStyle/>
          <a:p>
            <a:pPr>
              <a:spcBef>
                <a:spcPct val="0"/>
              </a:spcBef>
            </a:pPr>
            <a:r>
              <a:rPr lang="fr-FR" altLang="en-US" sz="1100" noProof="0" dirty="0"/>
              <a:t>Facultatif : Diapositive alternative</a:t>
            </a:r>
          </a:p>
          <a:p>
            <a:pPr marL="176679" indent="-176679">
              <a:spcBef>
                <a:spcPct val="0"/>
              </a:spcBef>
              <a:defRPr/>
            </a:pPr>
            <a:endParaRPr lang="fr-FR" altLang="en-US" sz="1100" b="1" noProof="0" dirty="0">
              <a:solidFill>
                <a:srgbClr val="0000FF"/>
              </a:solidFill>
            </a:endParaRPr>
          </a:p>
          <a:p>
            <a:pPr marL="176679" indent="-176679">
              <a:spcBef>
                <a:spcPct val="0"/>
              </a:spcBef>
              <a:buFont typeface="Arial" panose="020B0604020202020204" pitchFamily="34" charset="0"/>
              <a:buChar char="•"/>
              <a:defRPr/>
            </a:pPr>
            <a:r>
              <a:rPr lang="fr-FR" altLang="en-US" sz="1100" b="1" noProof="0" dirty="0">
                <a:solidFill>
                  <a:srgbClr val="0000FF"/>
                </a:solidFill>
              </a:rPr>
              <a:t>Adaptations possibles :</a:t>
            </a:r>
          </a:p>
          <a:p>
            <a:pPr marL="647824" lvl="1" indent="-176679">
              <a:buFont typeface="Arial" panose="020B0604020202020204" pitchFamily="34" charset="0"/>
              <a:buChar char="•"/>
              <a:defRPr/>
            </a:pPr>
            <a:r>
              <a:rPr lang="fr-FR" altLang="en-US" sz="1100" noProof="0" dirty="0">
                <a:solidFill>
                  <a:srgbClr val="0000FF"/>
                </a:solidFill>
              </a:rPr>
              <a:t>Remplacez un objectif SMART par un objectif formulé dans des termes pertinents localement –soit un objectif réel d’un précédent plaidoyer, soit un objectif SMART hypothétique.</a:t>
            </a:r>
          </a:p>
          <a:p>
            <a:pPr marL="647824" lvl="1" indent="-176679">
              <a:buFont typeface="Arial" panose="020B0604020202020204" pitchFamily="34" charset="0"/>
              <a:buChar char="•"/>
              <a:defRPr/>
            </a:pPr>
            <a:endParaRPr lang="fr-FR" altLang="en-US" sz="1100" b="1" noProof="0" dirty="0"/>
          </a:p>
          <a:p>
            <a:pPr marL="176679" indent="-176679">
              <a:spcBef>
                <a:spcPct val="0"/>
              </a:spcBef>
              <a:buFont typeface="Arial" panose="020B0604020202020204" pitchFamily="34" charset="0"/>
              <a:buChar char="•"/>
              <a:defRPr/>
            </a:pPr>
            <a:r>
              <a:rPr lang="fr-FR" altLang="en-US" sz="1100" b="1" noProof="0" dirty="0"/>
              <a:t>Facilitez une discussion sur pourquoi/comment il s’agit d’un objectif SMART. </a:t>
            </a:r>
            <a:endParaRPr lang="fr-FR" altLang="en-US" sz="1100" noProof="0" dirty="0"/>
          </a:p>
          <a:p>
            <a:pPr marL="647824" lvl="2" indent="-176679">
              <a:spcBef>
                <a:spcPct val="0"/>
              </a:spcBef>
              <a:buFontTx/>
              <a:buChar char="•"/>
              <a:defRPr/>
            </a:pPr>
            <a:r>
              <a:rPr lang="fr-FR" altLang="en-US" sz="1100" noProof="0" dirty="0"/>
              <a:t>Demandez au groupe d’identifier les 5 caractéristiques SMART de cet objectif.</a:t>
            </a:r>
          </a:p>
          <a:p>
            <a:pPr marL="647824" lvl="2" indent="-176679">
              <a:spcBef>
                <a:spcPct val="0"/>
              </a:spcBef>
              <a:buFontTx/>
              <a:buChar char="•"/>
              <a:defRPr/>
            </a:pPr>
            <a:r>
              <a:rPr lang="fr-FR" altLang="en-US" sz="1100" noProof="0" dirty="0"/>
              <a:t>Comment cet objectif réalisera un gain de plaidoyer ? </a:t>
            </a:r>
          </a:p>
          <a:p>
            <a:pPr marL="647824" lvl="2" indent="-176679">
              <a:spcBef>
                <a:spcPct val="0"/>
              </a:spcBef>
              <a:buFontTx/>
              <a:buChar char="•"/>
              <a:defRPr/>
            </a:pPr>
            <a:r>
              <a:rPr lang="fr-FR" altLang="en-US" sz="1100" noProof="0" dirty="0"/>
              <a:t>Comment un gain de plaidoyer découlant de cet objectif contribuerait à atteindre le but général ?</a:t>
            </a:r>
          </a:p>
          <a:p>
            <a:pPr marL="176679" indent="-176679">
              <a:defRPr/>
            </a:pPr>
            <a:endParaRPr lang="fr-FR" altLang="en-US" sz="1100" noProof="0" dirty="0">
              <a:solidFill>
                <a:srgbClr val="0000FF"/>
              </a:solidFill>
            </a:endParaRPr>
          </a:p>
          <a:p>
            <a:pPr marL="176679" indent="-176679">
              <a:spcBef>
                <a:spcPct val="0"/>
              </a:spcBef>
              <a:defRPr/>
            </a:pPr>
            <a:endParaRPr lang="fr-FR" altLang="en-US" sz="1100" b="1" noProof="0" dirty="0"/>
          </a:p>
          <a:p>
            <a:pPr marL="176679" indent="-176679">
              <a:spcBef>
                <a:spcPct val="0"/>
              </a:spcBef>
              <a:defRPr/>
            </a:pPr>
            <a:endParaRPr lang="fr-FR" altLang="en-US" b="1" noProof="0" dirty="0"/>
          </a:p>
        </p:txBody>
      </p:sp>
      <p:sp>
        <p:nvSpPr>
          <p:cNvPr id="94212" name="Slide Number Placeholder 3">
            <a:extLst>
              <a:ext uri="{FF2B5EF4-FFF2-40B4-BE49-F238E27FC236}">
                <a16:creationId xmlns:a16="http://schemas.microsoft.com/office/drawing/2014/main" id="{B88096B6-38DF-4FFF-847A-75667C1071F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National Book" charset="0"/>
                <a:ea typeface="MS PGothic" panose="020B0600070205080204" pitchFamily="34" charset="-128"/>
              </a:defRPr>
            </a:lvl1pPr>
            <a:lvl2pPr marL="765610" indent="-294465">
              <a:defRPr>
                <a:solidFill>
                  <a:schemeClr val="tx1"/>
                </a:solidFill>
                <a:latin typeface="National Book" charset="0"/>
                <a:ea typeface="MS PGothic" panose="020B0600070205080204" pitchFamily="34" charset="-128"/>
              </a:defRPr>
            </a:lvl2pPr>
            <a:lvl3pPr marL="1177862" indent="-235572">
              <a:defRPr>
                <a:solidFill>
                  <a:schemeClr val="tx1"/>
                </a:solidFill>
                <a:latin typeface="National Book" charset="0"/>
                <a:ea typeface="MS PGothic" panose="020B0600070205080204" pitchFamily="34" charset="-128"/>
              </a:defRPr>
            </a:lvl3pPr>
            <a:lvl4pPr marL="1649006" indent="-235572">
              <a:defRPr>
                <a:solidFill>
                  <a:schemeClr val="tx1"/>
                </a:solidFill>
                <a:latin typeface="National Book" charset="0"/>
                <a:ea typeface="MS PGothic" panose="020B0600070205080204" pitchFamily="34" charset="-128"/>
              </a:defRPr>
            </a:lvl4pPr>
            <a:lvl5pPr marL="2120151" indent="-235572">
              <a:defRPr>
                <a:solidFill>
                  <a:schemeClr val="tx1"/>
                </a:solidFill>
                <a:latin typeface="National Book" charset="0"/>
                <a:ea typeface="MS PGothic" panose="020B0600070205080204" pitchFamily="34" charset="-128"/>
              </a:defRPr>
            </a:lvl5pPr>
            <a:lvl6pPr marL="259129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6pPr>
            <a:lvl7pPr marL="3062440"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7pPr>
            <a:lvl8pPr marL="353358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8pPr>
            <a:lvl9pPr marL="4004729"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9pPr>
          </a:lstStyle>
          <a:p>
            <a:fld id="{4500C7AE-9BF1-480F-960F-5D45CFCD9246}" type="slidenum">
              <a:rPr lang="en-US" altLang="en-US" smtClean="0">
                <a:latin typeface="Calibri" panose="020F0502020204030204" pitchFamily="34" charset="0"/>
              </a:rPr>
              <a:pPr/>
              <a:t>40</a:t>
            </a:fld>
            <a:endParaRPr lang="en-US" altLang="en-US">
              <a:latin typeface="Calibri" panose="020F050202020403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5572" indent="-235572">
              <a:spcBef>
                <a:spcPct val="0"/>
              </a:spcBef>
              <a:buFont typeface="Arial" panose="020B0604020202020204" pitchFamily="34" charset="0"/>
              <a:buChar char="•"/>
            </a:pPr>
            <a:r>
              <a:rPr lang="fr-FR" altLang="en-US" sz="1100" b="1" noProof="0" dirty="0"/>
              <a:t>Assignez l’exercice 3.2 :</a:t>
            </a:r>
          </a:p>
          <a:p>
            <a:pPr marL="647824" lvl="1" indent="-176679">
              <a:spcBef>
                <a:spcPct val="0"/>
              </a:spcBef>
              <a:buFontTx/>
              <a:buChar char="•"/>
            </a:pPr>
            <a:r>
              <a:rPr lang="fr-FR" altLang="en-US" sz="1100" noProof="0" dirty="0"/>
              <a:t>En petits groupes, essayez d’identifier un objectif SMART à partir duquel vous construirez votre stratégie de plaidoyer. </a:t>
            </a:r>
          </a:p>
          <a:p>
            <a:pPr marL="647824" lvl="1" indent="-176679">
              <a:spcBef>
                <a:spcPct val="0"/>
              </a:spcBef>
              <a:buFontTx/>
              <a:buChar char="•"/>
            </a:pPr>
            <a:r>
              <a:rPr lang="fr-FR" altLang="en-US" sz="1100" noProof="0" dirty="0"/>
              <a:t>Les groupes peuvent discuter de plusieurs objectifs à court terme, puis procéder par élimination pour réduire la liste à un seul objectif. </a:t>
            </a:r>
          </a:p>
          <a:p>
            <a:pPr marL="647824" lvl="1" indent="-176679">
              <a:spcBef>
                <a:spcPct val="0"/>
              </a:spcBef>
              <a:buFontTx/>
              <a:buChar char="•"/>
            </a:pPr>
            <a:r>
              <a:rPr lang="fr-FR" altLang="en-US" sz="1100" noProof="0" dirty="0"/>
              <a:t>Si nécessaire, le groupe peut éliminer peu à peu les objectifs pour ne sélectionner qu’UN objectif SMART en posant les questions suivantes :</a:t>
            </a:r>
          </a:p>
          <a:p>
            <a:pPr marL="1118968" lvl="2" indent="-176679">
              <a:spcBef>
                <a:spcPct val="0"/>
              </a:spcBef>
              <a:buFont typeface="Courier New" panose="02070309020205020404" pitchFamily="49" charset="0"/>
              <a:buChar char="o"/>
            </a:pPr>
            <a:r>
              <a:rPr lang="fr-FR" altLang="en-US" sz="1100" noProof="0" dirty="0"/>
              <a:t>Quelle est la plus haute priorité ?</a:t>
            </a:r>
          </a:p>
          <a:p>
            <a:pPr marL="1118968" lvl="2" indent="-176679">
              <a:spcBef>
                <a:spcPct val="0"/>
              </a:spcBef>
              <a:buFont typeface="Courier New" panose="02070309020205020404" pitchFamily="49" charset="0"/>
              <a:buChar char="o"/>
            </a:pPr>
            <a:r>
              <a:rPr lang="fr-FR" altLang="en-US" sz="1100" noProof="0" dirty="0"/>
              <a:t>Parmi ces objectifs, lequel est le plus atteignable dans un futur proche ? </a:t>
            </a:r>
            <a:endParaRPr lang="fr-FR" altLang="ja-JP" sz="1100" noProof="0" dirty="0"/>
          </a:p>
          <a:p>
            <a:pPr marL="1118968" lvl="2" indent="-176679">
              <a:spcBef>
                <a:spcPct val="0"/>
              </a:spcBef>
              <a:buFont typeface="Courier New" panose="02070309020205020404" pitchFamily="49" charset="0"/>
              <a:buChar char="o"/>
            </a:pPr>
            <a:r>
              <a:rPr lang="fr-FR" altLang="en-US" sz="1100" noProof="0" dirty="0"/>
              <a:t>Parmi ces objectifs, lequel a le plus grand potentiel d’aider à réaliser notre but sur le long terme?</a:t>
            </a:r>
          </a:p>
          <a:p>
            <a:pPr marL="1118968" lvl="2" indent="-176679">
              <a:spcBef>
                <a:spcPct val="0"/>
              </a:spcBef>
              <a:buFont typeface="Courier New" panose="02070309020205020404" pitchFamily="49" charset="0"/>
              <a:buChar char="o"/>
            </a:pPr>
            <a:r>
              <a:rPr lang="fr-FR" altLang="en-US" sz="1100" noProof="0" dirty="0"/>
              <a:t>Parmi ces objectifs, lequel  doit être réalisé AVANT que d’autres objectifs ne puissent être envisagés ?</a:t>
            </a:r>
          </a:p>
          <a:p>
            <a:pPr marL="1118968" lvl="2" indent="-176679">
              <a:spcBef>
                <a:spcPct val="0"/>
              </a:spcBef>
              <a:buFont typeface="Courier New" panose="02070309020205020404" pitchFamily="49" charset="0"/>
              <a:buChar char="o"/>
            </a:pPr>
            <a:r>
              <a:rPr lang="fr-FR" altLang="en-US" sz="1100" noProof="0" dirty="0"/>
              <a:t>Est-il SMART?</a:t>
            </a:r>
          </a:p>
          <a:p>
            <a:pPr marL="0" indent="0" defTabSz="942289" eaLnBrk="0" fontAlgn="base" hangingPunct="0">
              <a:spcBef>
                <a:spcPct val="0"/>
              </a:spcBef>
              <a:spcAft>
                <a:spcPct val="0"/>
              </a:spcAft>
              <a:buFont typeface="Arial" panose="020B0604020202020204" pitchFamily="34" charset="0"/>
              <a:buNone/>
              <a:defRPr/>
            </a:pPr>
            <a:endParaRPr lang="fr-FR" sz="1100" b="1" noProof="0" dirty="0">
              <a:ea typeface="MS PGothic" panose="020B0600070205080204" pitchFamily="34" charset="-128"/>
            </a:endParaRPr>
          </a:p>
          <a:p>
            <a:pPr marL="171450" marR="0" lvl="0" indent="-171450" algn="l" defTabSz="942289" rtl="0" eaLnBrk="0" fontAlgn="base" latinLnBrk="0" hangingPunct="0">
              <a:lnSpc>
                <a:spcPct val="100000"/>
              </a:lnSpc>
              <a:spcBef>
                <a:spcPct val="0"/>
              </a:spcBef>
              <a:spcAft>
                <a:spcPct val="0"/>
              </a:spcAft>
              <a:buClrTx/>
              <a:buSzTx/>
              <a:buFont typeface="Arial" panose="020B0604020202020204" pitchFamily="34" charset="0"/>
              <a:buChar char="•"/>
              <a:tabLst/>
              <a:defRPr/>
            </a:pPr>
            <a:r>
              <a:rPr lang="fr-FR" altLang="en-US" sz="1100" b="1" noProof="0" dirty="0"/>
              <a:t>Prévoyez une pause après que le groupe a travaillé sur cette étape, </a:t>
            </a:r>
            <a:r>
              <a:rPr lang="fr-FR" altLang="en-US" sz="1100" noProof="0" dirty="0"/>
              <a:t>avant qu’il ne revienne pour présenter les résultats.</a:t>
            </a:r>
          </a:p>
          <a:p>
            <a:pPr marL="171450" marR="0" lvl="0" indent="-171450" algn="l" defTabSz="942289" rtl="0" eaLnBrk="0" fontAlgn="base" latinLnBrk="0" hangingPunct="0">
              <a:lnSpc>
                <a:spcPct val="100000"/>
              </a:lnSpc>
              <a:spcBef>
                <a:spcPct val="0"/>
              </a:spcBef>
              <a:spcAft>
                <a:spcPct val="0"/>
              </a:spcAft>
              <a:buClrTx/>
              <a:buSzTx/>
              <a:buFont typeface="Arial" panose="020B0604020202020204" pitchFamily="34" charset="0"/>
              <a:buChar char="•"/>
              <a:tabLst/>
              <a:defRPr/>
            </a:pPr>
            <a:endParaRPr lang="fr-FR" altLang="en-US" sz="1100" noProof="0" dirty="0"/>
          </a:p>
          <a:p>
            <a:pPr marL="171450" marR="0" lvl="0" indent="-171450" algn="l" defTabSz="942289" rtl="0" eaLnBrk="0" fontAlgn="base" latinLnBrk="0" hangingPunct="0">
              <a:lnSpc>
                <a:spcPct val="100000"/>
              </a:lnSpc>
              <a:spcBef>
                <a:spcPct val="0"/>
              </a:spcBef>
              <a:spcAft>
                <a:spcPct val="0"/>
              </a:spcAft>
              <a:buClrTx/>
              <a:buSzTx/>
              <a:buFont typeface="Arial" panose="020B0604020202020204" pitchFamily="34" charset="0"/>
              <a:buChar char="•"/>
              <a:tabLst/>
              <a:defRPr/>
            </a:pPr>
            <a:r>
              <a:rPr lang="fr-FR" sz="1100" b="1" noProof="0" dirty="0">
                <a:solidFill>
                  <a:srgbClr val="000000"/>
                </a:solidFill>
              </a:rPr>
              <a:t>Facilitez la présentation des travaux de groupe et documentez-en les résultats sur une feuille du </a:t>
            </a:r>
            <a:r>
              <a:rPr lang="fr-FR" sz="1100" b="1" noProof="0" dirty="0" err="1">
                <a:solidFill>
                  <a:srgbClr val="000000"/>
                </a:solidFill>
              </a:rPr>
              <a:t>rotafolio</a:t>
            </a:r>
            <a:r>
              <a:rPr lang="fr-FR" sz="1100" b="1" noProof="0" dirty="0">
                <a:solidFill>
                  <a:srgbClr val="000000"/>
                </a:solidFill>
              </a:rPr>
              <a:t>/ flip chart, la fiche de travail ou au tableau. </a:t>
            </a:r>
            <a:r>
              <a:rPr lang="fr-FR" altLang="en-US" sz="1100" noProof="0" dirty="0"/>
              <a:t>Notez tous les objectifs proposés ; il pourrait être nécessaire pour certains d’être traités plus tard.</a:t>
            </a:r>
          </a:p>
          <a:p>
            <a:pPr marL="171450" marR="0" lvl="0" indent="-171450" algn="l" defTabSz="942289" rtl="0" eaLnBrk="0" fontAlgn="base" latinLnBrk="0" hangingPunct="0">
              <a:lnSpc>
                <a:spcPct val="100000"/>
              </a:lnSpc>
              <a:spcBef>
                <a:spcPct val="0"/>
              </a:spcBef>
              <a:spcAft>
                <a:spcPct val="0"/>
              </a:spcAft>
              <a:buClrTx/>
              <a:buSzTx/>
              <a:buFont typeface="Arial" panose="020B0604020202020204" pitchFamily="34" charset="0"/>
              <a:buChar char="•"/>
              <a:tabLst/>
              <a:defRPr/>
            </a:pPr>
            <a:endParaRPr lang="fr-FR" sz="1100" b="1" noProof="0" dirty="0">
              <a:solidFill>
                <a:srgbClr val="000000"/>
              </a:solidFill>
            </a:endParaRPr>
          </a:p>
          <a:p>
            <a:pPr marL="171450" marR="0" lvl="0" indent="-171450" algn="l" defTabSz="942289" rtl="0" eaLnBrk="0" fontAlgn="base" latinLnBrk="0" hangingPunct="0">
              <a:lnSpc>
                <a:spcPct val="100000"/>
              </a:lnSpc>
              <a:spcBef>
                <a:spcPct val="0"/>
              </a:spcBef>
              <a:spcAft>
                <a:spcPct val="0"/>
              </a:spcAft>
              <a:buClrTx/>
              <a:buSzTx/>
              <a:buFont typeface="Arial" panose="020B0604020202020204" pitchFamily="34" charset="0"/>
              <a:buChar char="•"/>
              <a:tabLst/>
              <a:defRPr/>
            </a:pPr>
            <a:r>
              <a:rPr lang="fr-FR" sz="1100" b="1" noProof="0" dirty="0">
                <a:solidFill>
                  <a:srgbClr val="000000"/>
                </a:solidFill>
              </a:rPr>
              <a:t>Relisez les conseils de dépannage de facilitation sur la diapositive 31 </a:t>
            </a:r>
            <a:r>
              <a:rPr lang="fr-FR" sz="1100" b="0" noProof="0" dirty="0">
                <a:solidFill>
                  <a:srgbClr val="000000"/>
                </a:solidFill>
              </a:rPr>
              <a:t>et dans le </a:t>
            </a:r>
            <a:r>
              <a:rPr lang="fr-FR" sz="1100" b="0" i="1" noProof="0" dirty="0">
                <a:solidFill>
                  <a:srgbClr val="000000"/>
                </a:solidFill>
              </a:rPr>
              <a:t>Guide de facilitation du Plaidoyer SMART</a:t>
            </a:r>
            <a:r>
              <a:rPr lang="fr-FR" sz="1100" b="0" noProof="0" dirty="0">
                <a:solidFill>
                  <a:srgbClr val="000000"/>
                </a:solidFill>
              </a:rPr>
              <a:t>. </a:t>
            </a:r>
            <a:endParaRPr lang="fr-FR" altLang="en-US" sz="1100" b="0" noProof="0" dirty="0"/>
          </a:p>
          <a:p>
            <a:pPr marL="176679" indent="-176679" defTabSz="942289">
              <a:spcBef>
                <a:spcPct val="0"/>
              </a:spcBef>
              <a:buFont typeface="Arial" panose="020B0604020202020204" pitchFamily="34" charset="0"/>
              <a:buChar char="•"/>
              <a:defRPr/>
            </a:pPr>
            <a:r>
              <a:rPr lang="fr-FR" altLang="en-US" sz="1100" i="1" noProof="0" dirty="0"/>
              <a:t>Guide pratique, pages 28.</a:t>
            </a:r>
          </a:p>
          <a:p>
            <a:pPr marL="176679" indent="-176679">
              <a:spcBef>
                <a:spcPct val="0"/>
              </a:spcBef>
              <a:buFont typeface="Arial" panose="020B0604020202020204" pitchFamily="34" charset="0"/>
              <a:buChar char="•"/>
            </a:pPr>
            <a:endParaRPr lang="fr-FR" altLang="en-US" sz="1100" noProof="0" dirty="0"/>
          </a:p>
          <a:p>
            <a:endParaRPr lang="fr-FR" noProof="0" dirty="0"/>
          </a:p>
        </p:txBody>
      </p:sp>
      <p:sp>
        <p:nvSpPr>
          <p:cNvPr id="4" name="Slide Number Placeholder 3"/>
          <p:cNvSpPr>
            <a:spLocks noGrp="1"/>
          </p:cNvSpPr>
          <p:nvPr>
            <p:ph type="sldNum" sz="quarter" idx="5"/>
          </p:nvPr>
        </p:nvSpPr>
        <p:spPr/>
        <p:txBody>
          <a:bodyPr/>
          <a:lstStyle/>
          <a:p>
            <a:pPr>
              <a:defRPr/>
            </a:pPr>
            <a:fld id="{97D5B2D7-7A36-4FE8-AC09-CB41BD8EE605}" type="slidenum">
              <a:rPr lang="en-US" altLang="en-US" smtClean="0"/>
              <a:pPr>
                <a:defRPr/>
              </a:pPr>
              <a:t>41</a:t>
            </a:fld>
            <a:endParaRPr lang="en-US" altLang="en-US"/>
          </a:p>
        </p:txBody>
      </p:sp>
    </p:spTree>
    <p:extLst>
      <p:ext uri="{BB962C8B-B14F-4D97-AF65-F5344CB8AC3E}">
        <p14:creationId xmlns:p14="http://schemas.microsoft.com/office/powerpoint/2010/main" val="16492353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a:extLst>
              <a:ext uri="{FF2B5EF4-FFF2-40B4-BE49-F238E27FC236}">
                <a16:creationId xmlns:a16="http://schemas.microsoft.com/office/drawing/2014/main" id="{B39D820E-1848-4C35-A767-4833DDAE9324}"/>
              </a:ext>
            </a:extLst>
          </p:cNvPr>
          <p:cNvSpPr>
            <a:spLocks noGrp="1" noRot="1" noChangeAspect="1" noTextEdit="1"/>
          </p:cNvSpPr>
          <p:nvPr>
            <p:ph type="sldImg"/>
          </p:nvPr>
        </p:nvSpPr>
        <p:spPr bwMode="auto">
          <a:xfrm>
            <a:off x="449263" y="715963"/>
            <a:ext cx="6361112" cy="3578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a:extLst>
              <a:ext uri="{FF2B5EF4-FFF2-40B4-BE49-F238E27FC236}">
                <a16:creationId xmlns:a16="http://schemas.microsoft.com/office/drawing/2014/main" id="{7A1E710D-567E-4364-8D29-B182E442D53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6679" indent="-176679">
              <a:spcBef>
                <a:spcPct val="0"/>
              </a:spcBef>
              <a:buFont typeface="Arial" panose="020B0604020202020204" pitchFamily="34" charset="0"/>
              <a:buChar char="•"/>
            </a:pPr>
            <a:r>
              <a:rPr lang="fr-FR" altLang="en-US" sz="1100" b="1" noProof="0" dirty="0"/>
              <a:t>Facilitez un consensus sur le premier objectif SMART du groupe. Demandez au groupe de :</a:t>
            </a:r>
          </a:p>
          <a:p>
            <a:pPr marL="647824" lvl="1" indent="-176679">
              <a:spcBef>
                <a:spcPct val="0"/>
              </a:spcBef>
              <a:buFontTx/>
              <a:buChar char="•"/>
            </a:pPr>
            <a:r>
              <a:rPr lang="fr-FR" altLang="en-US" sz="1100" noProof="0" dirty="0"/>
              <a:t>Prendre des notes sur la feuille du </a:t>
            </a:r>
            <a:r>
              <a:rPr lang="fr-FR" altLang="en-US" sz="1100" noProof="0" dirty="0" err="1"/>
              <a:t>rotafolio</a:t>
            </a:r>
            <a:r>
              <a:rPr lang="fr-FR" altLang="en-US" sz="1100" noProof="0" dirty="0"/>
              <a:t>/ flip chart affichée ou au tableau, sous le titre « Prioriser les objectifs ». Pour choisir quel objectif doit être visé en premier, réfléchissez aux questions suivantes :</a:t>
            </a:r>
          </a:p>
          <a:p>
            <a:pPr marL="1118968" lvl="2" indent="-176679">
              <a:spcBef>
                <a:spcPct val="0"/>
              </a:spcBef>
              <a:buFontTx/>
              <a:buChar char="•"/>
            </a:pPr>
            <a:r>
              <a:rPr lang="fr-FR" altLang="en-US" sz="1100" b="1" noProof="0" dirty="0"/>
              <a:t>Quel objectif serait le plus facile et le plus rapide à atteindre ? </a:t>
            </a:r>
            <a:r>
              <a:rPr lang="fr-FR" altLang="en-US" sz="1100" noProof="0" dirty="0"/>
              <a:t>Un gain de plaidoyer rapidement obtenu renforcera la confiance, l’enthousiasme et l’énergie du groupe.</a:t>
            </a:r>
          </a:p>
          <a:p>
            <a:pPr marL="1118968" lvl="2" indent="-176679">
              <a:spcBef>
                <a:spcPct val="0"/>
              </a:spcBef>
              <a:buFontTx/>
              <a:buChar char="•"/>
            </a:pPr>
            <a:r>
              <a:rPr lang="fr-FR" altLang="en-US" sz="1100" noProof="0" dirty="0"/>
              <a:t>Les opportunités peuvent ne pas durer longtemps. </a:t>
            </a:r>
            <a:r>
              <a:rPr lang="fr-FR" altLang="en-US" sz="1100" b="1" noProof="0" dirty="0"/>
              <a:t>Quel objectif proposé tire le mieux profit des opportunités actuelles ou émergeantes </a:t>
            </a:r>
            <a:r>
              <a:rPr lang="fr-FR" altLang="en-US" sz="1100" noProof="0" dirty="0"/>
              <a:t>identifiées via l’analyse du contexte ? </a:t>
            </a:r>
          </a:p>
          <a:p>
            <a:pPr marL="1118968" lvl="2" indent="-176679">
              <a:spcBef>
                <a:spcPct val="0"/>
              </a:spcBef>
              <a:buFontTx/>
              <a:buChar char="•"/>
            </a:pPr>
            <a:r>
              <a:rPr lang="fr-FR" altLang="en-US" sz="1100" b="1" noProof="0" dirty="0"/>
              <a:t>Quel objectif génèrera le plus d’enthousiasme </a:t>
            </a:r>
            <a:r>
              <a:rPr lang="fr-FR" altLang="en-US" sz="1100" b="0" noProof="0" dirty="0"/>
              <a:t>parmi les plaideurs et attirera le plus de nouveaux plaideurs ? </a:t>
            </a:r>
            <a:r>
              <a:rPr lang="fr-FR" altLang="en-US" sz="1100" b="1" noProof="0" dirty="0"/>
              <a:t>,</a:t>
            </a:r>
          </a:p>
          <a:p>
            <a:pPr marL="1118968" lvl="2" indent="-176679">
              <a:spcBef>
                <a:spcPct val="0"/>
              </a:spcBef>
              <a:buFontTx/>
              <a:buChar char="•"/>
            </a:pPr>
            <a:r>
              <a:rPr lang="fr-FR" altLang="en-US" sz="1100" b="1" noProof="0" dirty="0"/>
              <a:t>Un objectif est-il clairement au début d’un enchaînement </a:t>
            </a:r>
            <a:r>
              <a:rPr lang="fr-FR" altLang="en-US" sz="1100" noProof="0" dirty="0"/>
              <a:t>—c’est-à-dire qu’il doit être réalisé avant que d’autres objectifs puissent être envisagés ?</a:t>
            </a:r>
          </a:p>
          <a:p>
            <a:pPr marL="1118968" lvl="2" indent="-176679">
              <a:spcBef>
                <a:spcPct val="0"/>
              </a:spcBef>
              <a:buFontTx/>
              <a:buChar char="•"/>
            </a:pPr>
            <a:r>
              <a:rPr lang="fr-FR" altLang="en-US" sz="1100" noProof="0" dirty="0"/>
              <a:t>Est, bien sûr, </a:t>
            </a:r>
            <a:r>
              <a:rPr lang="fr-FR" altLang="en-US" sz="1100" b="1" noProof="0" dirty="0"/>
              <a:t>est-il SMART?</a:t>
            </a:r>
          </a:p>
          <a:p>
            <a:pPr marL="942289" lvl="2" indent="0">
              <a:spcBef>
                <a:spcPct val="0"/>
              </a:spcBef>
              <a:buFont typeface="Arial" panose="020B0604020202020204" pitchFamily="34" charset="0"/>
              <a:buNone/>
            </a:pPr>
            <a:endParaRPr lang="fr-FR" altLang="en-US" sz="1100" noProof="0" dirty="0"/>
          </a:p>
          <a:p>
            <a:pPr marL="176679" indent="-176679">
              <a:spcBef>
                <a:spcPct val="0"/>
              </a:spcBef>
              <a:buFont typeface="Arial" panose="020B0604020202020204" pitchFamily="34" charset="0"/>
              <a:buChar char="•"/>
            </a:pPr>
            <a:r>
              <a:rPr lang="fr-FR" altLang="en-US" sz="1100" b="1" noProof="0" dirty="0"/>
              <a:t>Exercice facultatif : </a:t>
            </a:r>
            <a:r>
              <a:rPr lang="fr-FR" altLang="en-US" sz="1100" b="0" noProof="0" dirty="0"/>
              <a:t>Il vous faudra peut-être conduire un exercice de priorisation des objectifs avec des gommettes de couleur comme à l’Étape 1 pour faciliter un consensus sur l’objectif prioritaire.</a:t>
            </a:r>
            <a:endParaRPr lang="fr-FR" altLang="en-US" sz="1100" b="1" noProof="0" dirty="0"/>
          </a:p>
          <a:p>
            <a:pPr marL="176679" indent="-176679">
              <a:spcBef>
                <a:spcPct val="0"/>
              </a:spcBef>
              <a:buFont typeface="Arial" panose="020B0604020202020204" pitchFamily="34" charset="0"/>
              <a:buChar char="•"/>
            </a:pPr>
            <a:endParaRPr lang="fr-FR" altLang="en-US" sz="1100" b="1" noProof="0" dirty="0"/>
          </a:p>
          <a:p>
            <a:pPr marL="176679" indent="-176679">
              <a:spcBef>
                <a:spcPct val="0"/>
              </a:spcBef>
              <a:buFont typeface="Arial" panose="020B0604020202020204" pitchFamily="34" charset="0"/>
              <a:buChar char="•"/>
            </a:pPr>
            <a:r>
              <a:rPr lang="fr-FR" altLang="en-US" sz="1100" b="1" noProof="0" dirty="0"/>
              <a:t>Écrivez le choix du but et du premier objectif sur une feuille du </a:t>
            </a:r>
            <a:r>
              <a:rPr lang="fr-FR" altLang="en-US" sz="1100" b="1" noProof="0" dirty="0" err="1"/>
              <a:t>rotafolio</a:t>
            </a:r>
            <a:r>
              <a:rPr lang="fr-FR" altLang="en-US" sz="1100" b="1" noProof="0" dirty="0"/>
              <a:t>/ flip chart ou au tableau </a:t>
            </a:r>
            <a:r>
              <a:rPr lang="fr-FR" altLang="en-US" sz="1100" noProof="0" dirty="0"/>
              <a:t>et placez-le à la vue de tous pendant tout l’atelier. </a:t>
            </a:r>
          </a:p>
          <a:p>
            <a:pPr marL="176679" indent="-176679">
              <a:spcBef>
                <a:spcPct val="0"/>
              </a:spcBef>
              <a:buFont typeface="Arial" panose="020B0604020202020204" pitchFamily="34" charset="0"/>
              <a:buChar char="•"/>
            </a:pPr>
            <a:endParaRPr lang="fr-FR" altLang="en-US" sz="1100" noProof="0" dirty="0"/>
          </a:p>
          <a:p>
            <a:pPr marL="176679" indent="-176679">
              <a:spcBef>
                <a:spcPct val="0"/>
              </a:spcBef>
              <a:buFont typeface="Arial" panose="020B0604020202020204" pitchFamily="34" charset="0"/>
              <a:buChar char="•"/>
            </a:pPr>
            <a:r>
              <a:rPr lang="fr-FR" altLang="en-US" sz="1100" b="1" noProof="0" dirty="0"/>
              <a:t>Guidez le groupe pour qu’il vérifie que l’objectif remplit bien les 5 critères SMART.</a:t>
            </a:r>
          </a:p>
          <a:p>
            <a:pPr marL="176679" indent="-176679">
              <a:spcBef>
                <a:spcPct val="0"/>
              </a:spcBef>
              <a:buFont typeface="Arial" panose="020B0604020202020204" pitchFamily="34" charset="0"/>
              <a:buChar char="•"/>
            </a:pPr>
            <a:endParaRPr lang="fr-FR" altLang="en-US" sz="1100" noProof="0" dirty="0"/>
          </a:p>
          <a:p>
            <a:pPr marL="176679" indent="-176679">
              <a:spcBef>
                <a:spcPct val="0"/>
              </a:spcBef>
              <a:buFont typeface="Arial" panose="020B0604020202020204" pitchFamily="34" charset="0"/>
              <a:buChar char="•"/>
            </a:pPr>
            <a:r>
              <a:rPr lang="fr-FR" altLang="en-US" sz="1100" noProof="0" dirty="0"/>
              <a:t>La première phase, Établir un consensus, est maintenant terminée.  </a:t>
            </a:r>
            <a:r>
              <a:rPr lang="fr-FR" altLang="en-US" sz="1100" b="1" noProof="0" dirty="0"/>
              <a:t>Félicitez les participant(e)s pour leur travail et pour avoir réussi à articuler le but et les objectifs du </a:t>
            </a:r>
            <a:r>
              <a:rPr lang="fr-FR" altLang="en-US" sz="1100" b="1" noProof="0" dirty="0" err="1"/>
              <a:t>goupe</a:t>
            </a:r>
            <a:r>
              <a:rPr lang="fr-FR" altLang="en-US" sz="1100" b="1" noProof="0" dirty="0"/>
              <a:t>. </a:t>
            </a:r>
            <a:r>
              <a:rPr lang="fr-FR" altLang="en-US" sz="1100" noProof="0" dirty="0"/>
              <a:t>Ceci pourrait être un bon moment pour prendre une pause plus longue. </a:t>
            </a:r>
          </a:p>
          <a:p>
            <a:pPr marL="176679" indent="-176679">
              <a:spcBef>
                <a:spcPct val="0"/>
              </a:spcBef>
              <a:buFont typeface="Arial" panose="020B0604020202020204" pitchFamily="34" charset="0"/>
              <a:buChar char="•"/>
            </a:pPr>
            <a:endParaRPr lang="fr-FR" altLang="en-US" sz="1100" b="1" noProof="0" dirty="0"/>
          </a:p>
          <a:p>
            <a:pPr marL="0" indent="0">
              <a:spcBef>
                <a:spcPct val="0"/>
              </a:spcBef>
              <a:buFont typeface="Arial" panose="020B0604020202020204" pitchFamily="34" charset="0"/>
              <a:buNone/>
            </a:pPr>
            <a:r>
              <a:rPr lang="fr-FR" altLang="en-US" sz="1100" b="0" i="1" noProof="0" dirty="0"/>
              <a:t>Guide pratique</a:t>
            </a:r>
            <a:r>
              <a:rPr lang="fr-FR" altLang="en-US" sz="1100" b="0" noProof="0" dirty="0"/>
              <a:t>, pages 29-30.</a:t>
            </a:r>
          </a:p>
          <a:p>
            <a:pPr marL="647824" lvl="1" indent="-176679">
              <a:spcBef>
                <a:spcPct val="0"/>
              </a:spcBef>
              <a:buFont typeface="Arial" panose="020B0604020202020204" pitchFamily="34" charset="0"/>
              <a:buChar char="•"/>
            </a:pPr>
            <a:endParaRPr lang="fr-FR" altLang="en-US" sz="1100" noProof="0" dirty="0"/>
          </a:p>
          <a:p>
            <a:pPr marL="647824" lvl="1" indent="-176679">
              <a:spcBef>
                <a:spcPct val="0"/>
              </a:spcBef>
            </a:pPr>
            <a:endParaRPr lang="fr-FR" altLang="en-US" sz="1100" noProof="0" dirty="0"/>
          </a:p>
          <a:p>
            <a:pPr marL="176679" indent="-176679">
              <a:spcBef>
                <a:spcPct val="0"/>
              </a:spcBef>
            </a:pPr>
            <a:endParaRPr lang="fr-FR" altLang="en-US" sz="1100" b="1" noProof="0" dirty="0"/>
          </a:p>
          <a:p>
            <a:pPr marL="647824" lvl="1" indent="-176679">
              <a:spcBef>
                <a:spcPct val="0"/>
              </a:spcBef>
            </a:pPr>
            <a:endParaRPr lang="fr-FR" altLang="en-US" sz="1100" noProof="0" dirty="0"/>
          </a:p>
          <a:p>
            <a:pPr marL="176679" indent="-176679">
              <a:spcBef>
                <a:spcPct val="0"/>
              </a:spcBef>
            </a:pPr>
            <a:endParaRPr lang="fr-FR" altLang="en-US" b="1" noProof="0" dirty="0"/>
          </a:p>
        </p:txBody>
      </p:sp>
      <p:sp>
        <p:nvSpPr>
          <p:cNvPr id="98308" name="Slide Number Placeholder 3">
            <a:extLst>
              <a:ext uri="{FF2B5EF4-FFF2-40B4-BE49-F238E27FC236}">
                <a16:creationId xmlns:a16="http://schemas.microsoft.com/office/drawing/2014/main" id="{63DA4B8A-9CB2-44CB-B2D0-336AE15F98C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National Book" charset="0"/>
                <a:ea typeface="MS PGothic" panose="020B0600070205080204" pitchFamily="34" charset="-128"/>
              </a:defRPr>
            </a:lvl1pPr>
            <a:lvl2pPr marL="765610" indent="-294465">
              <a:defRPr>
                <a:solidFill>
                  <a:schemeClr val="tx1"/>
                </a:solidFill>
                <a:latin typeface="National Book" charset="0"/>
                <a:ea typeface="MS PGothic" panose="020B0600070205080204" pitchFamily="34" charset="-128"/>
              </a:defRPr>
            </a:lvl2pPr>
            <a:lvl3pPr marL="1177862" indent="-235572">
              <a:defRPr>
                <a:solidFill>
                  <a:schemeClr val="tx1"/>
                </a:solidFill>
                <a:latin typeface="National Book" charset="0"/>
                <a:ea typeface="MS PGothic" panose="020B0600070205080204" pitchFamily="34" charset="-128"/>
              </a:defRPr>
            </a:lvl3pPr>
            <a:lvl4pPr marL="1649006" indent="-235572">
              <a:defRPr>
                <a:solidFill>
                  <a:schemeClr val="tx1"/>
                </a:solidFill>
                <a:latin typeface="National Book" charset="0"/>
                <a:ea typeface="MS PGothic" panose="020B0600070205080204" pitchFamily="34" charset="-128"/>
              </a:defRPr>
            </a:lvl4pPr>
            <a:lvl5pPr marL="2120151" indent="-235572">
              <a:defRPr>
                <a:solidFill>
                  <a:schemeClr val="tx1"/>
                </a:solidFill>
                <a:latin typeface="National Book" charset="0"/>
                <a:ea typeface="MS PGothic" panose="020B0600070205080204" pitchFamily="34" charset="-128"/>
              </a:defRPr>
            </a:lvl5pPr>
            <a:lvl6pPr marL="259129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6pPr>
            <a:lvl7pPr marL="3062440"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7pPr>
            <a:lvl8pPr marL="353358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8pPr>
            <a:lvl9pPr marL="4004729"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9pPr>
          </a:lstStyle>
          <a:p>
            <a:fld id="{AFA84BF3-4324-4A3D-89C9-138AA50FDD6C}" type="slidenum">
              <a:rPr lang="en-US" altLang="en-US" smtClean="0">
                <a:latin typeface="Calibri" panose="020F0502020204030204" pitchFamily="34" charset="0"/>
              </a:rPr>
              <a:pPr/>
              <a:t>42</a:t>
            </a:fld>
            <a:endParaRPr lang="en-US" altLang="en-US">
              <a:latin typeface="Calibri" panose="020F050202020403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a:spcBef>
                <a:spcPct val="0"/>
              </a:spcBef>
              <a:buFont typeface="Arial" panose="020B0604020202020204" pitchFamily="34" charset="0"/>
              <a:buChar char="•"/>
            </a:pPr>
            <a:r>
              <a:rPr lang="fr-FR" altLang="en-US" sz="1100" b="1" noProof="0" dirty="0"/>
              <a:t>Point clé :</a:t>
            </a:r>
          </a:p>
          <a:p>
            <a:pPr marL="647824" lvl="1" indent="-176679">
              <a:spcBef>
                <a:spcPct val="0"/>
              </a:spcBef>
              <a:buFontTx/>
              <a:buChar char="•"/>
            </a:pPr>
            <a:r>
              <a:rPr lang="fr-FR" altLang="en-US" sz="1100" noProof="0" dirty="0"/>
              <a:t>Pendant la Phase 2, vous identifierez et apprendrez à connaître le décideur clé pour votre objectif, déciderez de ce que vous lui demanderez de faire, et créerez un plan de travail détaillé pour lui soumettre votre requête</a:t>
            </a:r>
            <a:r>
              <a:rPr lang="fr-FR" altLang="ja-JP" sz="1100" noProof="0" dirty="0"/>
              <a:t>.</a:t>
            </a:r>
          </a:p>
          <a:p>
            <a:pPr marL="647824" lvl="1" indent="-176679">
              <a:spcBef>
                <a:spcPct val="0"/>
              </a:spcBef>
              <a:buFontTx/>
              <a:buChar char="•"/>
            </a:pPr>
            <a:endParaRPr lang="fr-FR" altLang="ja-JP" sz="1100" noProof="0" dirty="0"/>
          </a:p>
          <a:p>
            <a:pPr>
              <a:spcBef>
                <a:spcPct val="0"/>
              </a:spcBef>
            </a:pPr>
            <a:r>
              <a:rPr lang="fr-FR" altLang="ja-JP" sz="1100" i="1" noProof="0" dirty="0"/>
              <a:t>Guide pratique, pages 32-55.</a:t>
            </a:r>
          </a:p>
          <a:p>
            <a:endParaRPr lang="fr-FR" noProof="0" dirty="0"/>
          </a:p>
        </p:txBody>
      </p:sp>
      <p:sp>
        <p:nvSpPr>
          <p:cNvPr id="4" name="Slide Number Placeholder 3"/>
          <p:cNvSpPr>
            <a:spLocks noGrp="1"/>
          </p:cNvSpPr>
          <p:nvPr>
            <p:ph type="sldNum" sz="quarter" idx="5"/>
          </p:nvPr>
        </p:nvSpPr>
        <p:spPr/>
        <p:txBody>
          <a:bodyPr/>
          <a:lstStyle/>
          <a:p>
            <a:pPr>
              <a:defRPr/>
            </a:pPr>
            <a:fld id="{97D5B2D7-7A36-4FE8-AC09-CB41BD8EE605}" type="slidenum">
              <a:rPr lang="en-US" altLang="en-US" smtClean="0"/>
              <a:pPr>
                <a:defRPr/>
              </a:pPr>
              <a:t>43</a:t>
            </a:fld>
            <a:endParaRPr lang="en-US" altLang="en-US"/>
          </a:p>
        </p:txBody>
      </p:sp>
    </p:spTree>
    <p:extLst>
      <p:ext uri="{BB962C8B-B14F-4D97-AF65-F5344CB8AC3E}">
        <p14:creationId xmlns:p14="http://schemas.microsoft.com/office/powerpoint/2010/main" val="40435440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a:extLst>
              <a:ext uri="{FF2B5EF4-FFF2-40B4-BE49-F238E27FC236}">
                <a16:creationId xmlns:a16="http://schemas.microsoft.com/office/drawing/2014/main" id="{06903500-A6F3-4173-8787-17EFC4E9AE83}"/>
              </a:ext>
            </a:extLst>
          </p:cNvPr>
          <p:cNvSpPr>
            <a:spLocks noGrp="1" noRot="1" noChangeAspect="1" noTextEdit="1"/>
          </p:cNvSpPr>
          <p:nvPr>
            <p:ph type="sldImg"/>
          </p:nvPr>
        </p:nvSpPr>
        <p:spPr bwMode="auto">
          <a:xfrm>
            <a:off x="449263" y="715963"/>
            <a:ext cx="6361112" cy="3578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A922120E-8857-4C2C-B2CC-8DD592C5213C}"/>
              </a:ext>
            </a:extLst>
          </p:cNvPr>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endParaRPr lang="en-US" altLang="en-US" sz="1100" b="1" dirty="0"/>
          </a:p>
        </p:txBody>
      </p:sp>
      <p:sp>
        <p:nvSpPr>
          <p:cNvPr id="101380" name="Slide Number Placeholder 3">
            <a:extLst>
              <a:ext uri="{FF2B5EF4-FFF2-40B4-BE49-F238E27FC236}">
                <a16:creationId xmlns:a16="http://schemas.microsoft.com/office/drawing/2014/main" id="{1093362F-76D4-4B8D-A62C-523CD4458E9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National Book" charset="0"/>
                <a:ea typeface="MS PGothic" panose="020B0600070205080204" pitchFamily="34" charset="-128"/>
              </a:defRPr>
            </a:lvl1pPr>
            <a:lvl2pPr marL="765610" indent="-294465">
              <a:defRPr>
                <a:solidFill>
                  <a:schemeClr val="tx1"/>
                </a:solidFill>
                <a:latin typeface="National Book" charset="0"/>
                <a:ea typeface="MS PGothic" panose="020B0600070205080204" pitchFamily="34" charset="-128"/>
              </a:defRPr>
            </a:lvl2pPr>
            <a:lvl3pPr marL="1177862" indent="-235572">
              <a:defRPr>
                <a:solidFill>
                  <a:schemeClr val="tx1"/>
                </a:solidFill>
                <a:latin typeface="National Book" charset="0"/>
                <a:ea typeface="MS PGothic" panose="020B0600070205080204" pitchFamily="34" charset="-128"/>
              </a:defRPr>
            </a:lvl3pPr>
            <a:lvl4pPr marL="1649006" indent="-235572">
              <a:defRPr>
                <a:solidFill>
                  <a:schemeClr val="tx1"/>
                </a:solidFill>
                <a:latin typeface="National Book" charset="0"/>
                <a:ea typeface="MS PGothic" panose="020B0600070205080204" pitchFamily="34" charset="-128"/>
              </a:defRPr>
            </a:lvl4pPr>
            <a:lvl5pPr marL="2120151" indent="-235572">
              <a:defRPr>
                <a:solidFill>
                  <a:schemeClr val="tx1"/>
                </a:solidFill>
                <a:latin typeface="National Book" charset="0"/>
                <a:ea typeface="MS PGothic" panose="020B0600070205080204" pitchFamily="34" charset="-128"/>
              </a:defRPr>
            </a:lvl5pPr>
            <a:lvl6pPr marL="259129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6pPr>
            <a:lvl7pPr marL="3062440"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7pPr>
            <a:lvl8pPr marL="353358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8pPr>
            <a:lvl9pPr marL="4004729"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9pPr>
          </a:lstStyle>
          <a:p>
            <a:fld id="{55FEF78C-631B-4BEC-9D3E-D3B07AC86903}" type="slidenum">
              <a:rPr lang="en-US" altLang="en-US" smtClean="0">
                <a:latin typeface="Calibri" panose="020F0502020204030204" pitchFamily="34" charset="0"/>
              </a:rPr>
              <a:pPr/>
              <a:t>44</a:t>
            </a:fld>
            <a:endParaRPr lang="en-US" altLang="en-US">
              <a:latin typeface="Calibri" panose="020F050202020403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a:buFont typeface="Arial" panose="020B0604020202020204" pitchFamily="34" charset="0"/>
              <a:buChar char="•"/>
              <a:defRPr/>
            </a:pPr>
            <a:r>
              <a:rPr lang="fr-FR" sz="1100" b="1" noProof="0" dirty="0"/>
              <a:t>À la fin de cette étape, vous confirmerez que vous avez identifié le bon décideur et avez une bonne connaissance de ses valeurs, ses intérêts et ses objections possibles à votre requête. </a:t>
            </a:r>
          </a:p>
          <a:p>
            <a:pPr marL="176679" indent="-176679">
              <a:buFont typeface="Arial" panose="020B0604020202020204" pitchFamily="34" charset="0"/>
              <a:buChar char="•"/>
              <a:defRPr/>
            </a:pPr>
            <a:endParaRPr lang="fr-FR" sz="1100" b="1" noProof="0" dirty="0"/>
          </a:p>
          <a:p>
            <a:pPr marL="176679" indent="-176679">
              <a:buFont typeface="Arial" panose="020B0604020202020204" pitchFamily="34" charset="0"/>
              <a:buChar char="•"/>
              <a:defRPr/>
            </a:pPr>
            <a:r>
              <a:rPr lang="fr-FR" sz="1100" b="1" noProof="0" dirty="0"/>
              <a:t>Points clés :</a:t>
            </a:r>
          </a:p>
          <a:p>
            <a:pPr marL="647824" lvl="1" indent="-176679">
              <a:buFont typeface="Arial" panose="020B0604020202020204" pitchFamily="34" charset="0"/>
              <a:buChar char="•"/>
              <a:defRPr/>
            </a:pPr>
            <a:r>
              <a:rPr lang="fr-FR" sz="1100" noProof="0" dirty="0"/>
              <a:t>À l’Étape 4, vous identifierez la personne ayant le pouvoir de réaliser votre objectif. Les efforts de plaidoyer ont plus de chances de réussir quand la stratégie de plaidoyer est adaptée à une personne en particulier. </a:t>
            </a:r>
          </a:p>
          <a:p>
            <a:pPr marL="647824" lvl="1" indent="-176679">
              <a:buFont typeface="Arial" panose="020B0604020202020204" pitchFamily="34" charset="0"/>
              <a:buChar char="•"/>
              <a:defRPr/>
            </a:pPr>
            <a:r>
              <a:rPr lang="fr-FR" sz="1100" noProof="0" dirty="0"/>
              <a:t>Vous apprendrez ainsi à connaître votre décideur pour adapter voter plaidoyer à cette personne en particulier.</a:t>
            </a:r>
          </a:p>
          <a:p>
            <a:pPr marL="647824" lvl="1" indent="-176679">
              <a:buFont typeface="Arial" panose="020B0604020202020204" pitchFamily="34" charset="0"/>
              <a:buChar char="•"/>
              <a:defRPr/>
            </a:pPr>
            <a:endParaRPr lang="fr-FR" sz="1100" noProof="0" dirty="0"/>
          </a:p>
          <a:p>
            <a:pPr>
              <a:defRPr/>
            </a:pPr>
            <a:r>
              <a:rPr lang="fr-FR" sz="1100" i="1" noProof="0" dirty="0"/>
              <a:t>Guide pratique, pages 33-38.</a:t>
            </a:r>
          </a:p>
          <a:p>
            <a:endParaRPr lang="fr-FR" noProof="0" dirty="0"/>
          </a:p>
        </p:txBody>
      </p:sp>
      <p:sp>
        <p:nvSpPr>
          <p:cNvPr id="4" name="Slide Number Placeholder 3"/>
          <p:cNvSpPr>
            <a:spLocks noGrp="1"/>
          </p:cNvSpPr>
          <p:nvPr>
            <p:ph type="sldNum" sz="quarter" idx="5"/>
          </p:nvPr>
        </p:nvSpPr>
        <p:spPr/>
        <p:txBody>
          <a:bodyPr/>
          <a:lstStyle/>
          <a:p>
            <a:fld id="{88FDCCB8-BBD5-BB4D-A49B-553A66C479A8}" type="slidenum">
              <a:rPr lang="en-US" smtClean="0"/>
              <a:t>45</a:t>
            </a:fld>
            <a:endParaRPr lang="en-US"/>
          </a:p>
        </p:txBody>
      </p:sp>
    </p:spTree>
    <p:extLst>
      <p:ext uri="{BB962C8B-B14F-4D97-AF65-F5344CB8AC3E}">
        <p14:creationId xmlns:p14="http://schemas.microsoft.com/office/powerpoint/2010/main" val="172912387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a:extLst>
              <a:ext uri="{FF2B5EF4-FFF2-40B4-BE49-F238E27FC236}">
                <a16:creationId xmlns:a16="http://schemas.microsoft.com/office/drawing/2014/main" id="{11F131E1-F044-4D8F-BB0E-6B38125AE197}"/>
              </a:ext>
            </a:extLst>
          </p:cNvPr>
          <p:cNvSpPr>
            <a:spLocks noGrp="1" noRot="1" noChangeAspect="1" noTextEdit="1"/>
          </p:cNvSpPr>
          <p:nvPr>
            <p:ph type="sldImg"/>
          </p:nvPr>
        </p:nvSpPr>
        <p:spPr bwMode="auto">
          <a:xfrm>
            <a:off x="449263" y="715963"/>
            <a:ext cx="6361112" cy="3578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a:extLst>
              <a:ext uri="{FF2B5EF4-FFF2-40B4-BE49-F238E27FC236}">
                <a16:creationId xmlns:a16="http://schemas.microsoft.com/office/drawing/2014/main" id="{A976F737-4DBE-4A58-8292-AD6D41427CD4}"/>
              </a:ext>
            </a:extLst>
          </p:cNvPr>
          <p:cNvSpPr>
            <a:spLocks noGrp="1"/>
          </p:cNvSpPr>
          <p:nvPr>
            <p:ph type="body" idx="1"/>
          </p:nvPr>
        </p:nvSpPr>
        <p:spPr bwMode="auto"/>
        <p:txBody>
          <a:bodyPr wrap="square" numCol="1" anchor="t" anchorCtr="0" compatLnSpc="1">
            <a:prstTxWarp prst="textNoShape">
              <a:avLst/>
            </a:prstTxWarp>
          </a:bodyPr>
          <a:lstStyle/>
          <a:p>
            <a:pPr marL="176679" indent="-176679">
              <a:spcBef>
                <a:spcPct val="0"/>
              </a:spcBef>
              <a:buFont typeface="Arial" panose="020B0604020202020204" pitchFamily="34" charset="0"/>
              <a:buChar char="•"/>
              <a:defRPr/>
            </a:pPr>
            <a:r>
              <a:rPr lang="fr-FR" altLang="en-US" sz="1100" b="1" noProof="0" dirty="0"/>
              <a:t>Lisez brièvement les exemples de décideurs sur la diapositive. </a:t>
            </a:r>
          </a:p>
          <a:p>
            <a:pPr marL="176679" indent="-176679">
              <a:spcBef>
                <a:spcPct val="0"/>
              </a:spcBef>
              <a:buFont typeface="Arial" panose="020B0604020202020204" pitchFamily="34" charset="0"/>
              <a:buChar char="•"/>
              <a:defRPr/>
            </a:pPr>
            <a:endParaRPr lang="fr-FR" altLang="en-US" sz="1100" b="1" noProof="0" dirty="0"/>
          </a:p>
          <a:p>
            <a:pPr marL="176679" indent="-176679">
              <a:spcBef>
                <a:spcPct val="0"/>
              </a:spcBef>
              <a:buFont typeface="Arial" panose="020B0604020202020204" pitchFamily="34" charset="0"/>
              <a:buChar char="•"/>
              <a:defRPr/>
            </a:pPr>
            <a:r>
              <a:rPr lang="fr-FR" altLang="en-US" sz="1100" b="1" noProof="0" dirty="0"/>
              <a:t>Facilitez une discussion pour identifier le décideur à qui vous vous adresserez : </a:t>
            </a:r>
          </a:p>
          <a:p>
            <a:pPr marL="633879" lvl="1" indent="-176679">
              <a:spcBef>
                <a:spcPct val="0"/>
              </a:spcBef>
              <a:buFont typeface="Arial" panose="020B0604020202020204" pitchFamily="34" charset="0"/>
              <a:buChar char="•"/>
              <a:defRPr/>
            </a:pPr>
            <a:r>
              <a:rPr lang="fr-FR" altLang="en-US" sz="1100" noProof="0" dirty="0"/>
              <a:t>Les plaideurs pensent souvent qu’ils/elles doivent cibler le décideur au plus haut niveau. Est-ce toujours nécessaire et est-ce cette personne qui vous permettra au mieux de réussir ? Pourquoi pourrait-il être opportun de s’adresser à un décideur d’un échelon inférieur, comme le directeur d’un groupe de travail technique ?</a:t>
            </a:r>
          </a:p>
          <a:p>
            <a:pPr marL="176679" indent="-176679">
              <a:spcBef>
                <a:spcPct val="0"/>
              </a:spcBef>
              <a:buFont typeface="Arial" panose="020B0604020202020204" pitchFamily="34" charset="0"/>
              <a:buChar char="•"/>
              <a:defRPr/>
            </a:pPr>
            <a:endParaRPr lang="fr-FR" altLang="en-US" sz="1100" noProof="0" dirty="0"/>
          </a:p>
          <a:p>
            <a:pPr marL="176679" indent="-176679">
              <a:spcBef>
                <a:spcPct val="0"/>
              </a:spcBef>
              <a:buFont typeface="Arial" panose="020B0604020202020204" pitchFamily="34" charset="0"/>
              <a:buChar char="•"/>
              <a:defRPr/>
            </a:pPr>
            <a:r>
              <a:rPr lang="fr-FR" altLang="en-US" sz="1100" b="1" noProof="0" dirty="0"/>
              <a:t>Points clés : </a:t>
            </a:r>
          </a:p>
          <a:p>
            <a:pPr marL="647824" lvl="1" indent="-176679">
              <a:spcBef>
                <a:spcPct val="0"/>
              </a:spcBef>
              <a:buFont typeface="Arial" panose="020B0604020202020204" pitchFamily="34" charset="0"/>
              <a:buChar char="•"/>
              <a:defRPr/>
            </a:pPr>
            <a:r>
              <a:rPr lang="fr-FR" altLang="en-US" sz="1100" noProof="0" dirty="0"/>
              <a:t>Pour identifier le décideur, vous devrez comprendre comment les décisions sont prises sur le problème que vous souhaitez résoudre. Qui dans la structure de prise de décision est le mieux placé pour vous aider à réaliser votre objectif ?</a:t>
            </a:r>
          </a:p>
          <a:p>
            <a:pPr marL="647824" lvl="1" indent="-176679">
              <a:spcBef>
                <a:spcPct val="0"/>
              </a:spcBef>
              <a:buFont typeface="Arial" panose="020B0604020202020204" pitchFamily="34" charset="0"/>
              <a:buChar char="•"/>
              <a:defRPr/>
            </a:pPr>
            <a:r>
              <a:rPr lang="fr-FR" altLang="en-US" sz="1100" noProof="0" dirty="0"/>
              <a:t>Il peut être préférable de ne pas se focaliser sur le décideur au plus haut niveau de la pyramide de décision, comme le ministre de la santé ou des finances. Il pourrait au contraire être opportun de cibler quelqu’un qui conseille le ministre ou quelqu’un qui rédige les documents du budget. Au final, votre décideur devrait être la personne qui détient la clé d’une action allant dans le sens de votre objectif. </a:t>
            </a:r>
          </a:p>
          <a:p>
            <a:pPr marL="647824" lvl="1" indent="-176679">
              <a:spcBef>
                <a:spcPct val="0"/>
              </a:spcBef>
              <a:buFont typeface="Arial" panose="020B0604020202020204" pitchFamily="34" charset="0"/>
              <a:buChar char="•"/>
              <a:defRPr/>
            </a:pPr>
            <a:r>
              <a:rPr lang="fr-FR" altLang="en-US" sz="1100" noProof="0" dirty="0"/>
              <a:t>Ne présumez pas qu’il n’y a qu’un seul décideur</a:t>
            </a:r>
            <a:r>
              <a:rPr lang="fr-FR" altLang="ja-JP" sz="1100" noProof="0" dirty="0"/>
              <a:t>. Vous pourriez devoir persuader plus d’une personne ou l’ensemble d’une équipe de direction dans un corps de gouvernance. </a:t>
            </a:r>
          </a:p>
          <a:p>
            <a:pPr marL="647824" marR="0" lvl="1" indent="-176679"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fr-FR" altLang="ja-JP" sz="1100" noProof="0" dirty="0"/>
              <a:t>Il est facile de confondre les décideurs avec les messagers (ou celles/ceux qui influencent les décideurs).  Qui, parmi les groupes de cette diapositive, prend des décisions pouvant affecter la politique ou le financement sur votre sujet ? Qui a le moins de chance de se trouver dans cette position ? Manque-t-il des décideurs (ex: entreprises privées, bailleurs de fonds) ?</a:t>
            </a:r>
          </a:p>
          <a:p>
            <a:pPr marL="176679" indent="-176679">
              <a:spcBef>
                <a:spcPct val="0"/>
              </a:spcBef>
              <a:buFont typeface="Arial" panose="020B0604020202020204" pitchFamily="34" charset="0"/>
              <a:buChar char="•"/>
              <a:defRPr/>
            </a:pPr>
            <a:endParaRPr lang="fr-FR" altLang="en-US" sz="1100" noProof="0" dirty="0"/>
          </a:p>
          <a:p>
            <a:pPr>
              <a:spcBef>
                <a:spcPct val="0"/>
              </a:spcBef>
              <a:buFont typeface="Wingdings" panose="05000000000000000000" pitchFamily="2" charset="2"/>
              <a:buNone/>
              <a:defRPr/>
            </a:pPr>
            <a:endParaRPr lang="fr-FR" altLang="en-US" sz="1100" noProof="0" dirty="0"/>
          </a:p>
          <a:p>
            <a:pPr>
              <a:spcBef>
                <a:spcPct val="0"/>
              </a:spcBef>
              <a:buFont typeface="Wingdings" panose="05000000000000000000" pitchFamily="2" charset="2"/>
              <a:buNone/>
              <a:defRPr/>
            </a:pPr>
            <a:r>
              <a:rPr lang="fr-FR" altLang="en-US" sz="1100" i="1" noProof="0" dirty="0"/>
              <a:t>Guide pratique, pages 33-34.</a:t>
            </a:r>
          </a:p>
        </p:txBody>
      </p:sp>
      <p:sp>
        <p:nvSpPr>
          <p:cNvPr id="105476" name="Slide Number Placeholder 3">
            <a:extLst>
              <a:ext uri="{FF2B5EF4-FFF2-40B4-BE49-F238E27FC236}">
                <a16:creationId xmlns:a16="http://schemas.microsoft.com/office/drawing/2014/main" id="{AD1DEA97-1AF7-4E15-B061-C6957D6C535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National Book" charset="0"/>
                <a:ea typeface="MS PGothic" panose="020B0600070205080204" pitchFamily="34" charset="-128"/>
              </a:defRPr>
            </a:lvl1pPr>
            <a:lvl2pPr marL="765610" indent="-294465">
              <a:defRPr>
                <a:solidFill>
                  <a:schemeClr val="tx1"/>
                </a:solidFill>
                <a:latin typeface="National Book" charset="0"/>
                <a:ea typeface="MS PGothic" panose="020B0600070205080204" pitchFamily="34" charset="-128"/>
              </a:defRPr>
            </a:lvl2pPr>
            <a:lvl3pPr marL="1177862" indent="-235572">
              <a:defRPr>
                <a:solidFill>
                  <a:schemeClr val="tx1"/>
                </a:solidFill>
                <a:latin typeface="National Book" charset="0"/>
                <a:ea typeface="MS PGothic" panose="020B0600070205080204" pitchFamily="34" charset="-128"/>
              </a:defRPr>
            </a:lvl3pPr>
            <a:lvl4pPr marL="1649006" indent="-235572">
              <a:defRPr>
                <a:solidFill>
                  <a:schemeClr val="tx1"/>
                </a:solidFill>
                <a:latin typeface="National Book" charset="0"/>
                <a:ea typeface="MS PGothic" panose="020B0600070205080204" pitchFamily="34" charset="-128"/>
              </a:defRPr>
            </a:lvl4pPr>
            <a:lvl5pPr marL="2120151" indent="-235572">
              <a:defRPr>
                <a:solidFill>
                  <a:schemeClr val="tx1"/>
                </a:solidFill>
                <a:latin typeface="National Book" charset="0"/>
                <a:ea typeface="MS PGothic" panose="020B0600070205080204" pitchFamily="34" charset="-128"/>
              </a:defRPr>
            </a:lvl5pPr>
            <a:lvl6pPr marL="259129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6pPr>
            <a:lvl7pPr marL="3062440"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7pPr>
            <a:lvl8pPr marL="353358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8pPr>
            <a:lvl9pPr marL="4004729"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9pPr>
          </a:lstStyle>
          <a:p>
            <a:fld id="{96575248-91B6-4444-B100-5E43716298E6}" type="slidenum">
              <a:rPr lang="en-US" altLang="en-US" smtClean="0">
                <a:latin typeface="Calibri" panose="020F0502020204030204" pitchFamily="34" charset="0"/>
              </a:rPr>
              <a:pPr/>
              <a:t>46</a:t>
            </a:fld>
            <a:endParaRPr lang="en-US" altLang="en-US">
              <a:latin typeface="Calibri" panose="020F050202020403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a:spcBef>
                <a:spcPct val="0"/>
              </a:spcBef>
              <a:buFont typeface="Arial" panose="020B0604020202020204" pitchFamily="34" charset="0"/>
              <a:buChar char="•"/>
              <a:defRPr/>
            </a:pPr>
            <a:r>
              <a:rPr lang="fr-FR" altLang="en-US" sz="1100" b="1" noProof="0" dirty="0"/>
              <a:t>Assignez l’exercice 4.1. Facilitez une discussion en plénière ou en petites équipes pour identifier le(s) décideurs clé(s) nécessaire(s) pour atteindre votre objectif SMART :</a:t>
            </a:r>
          </a:p>
          <a:p>
            <a:pPr marL="647824" lvl="1" indent="-176679">
              <a:spcBef>
                <a:spcPct val="0"/>
              </a:spcBef>
              <a:buFont typeface="Arial" panose="020B0604020202020204" pitchFamily="34" charset="0"/>
              <a:buChar char="•"/>
              <a:defRPr/>
            </a:pPr>
            <a:r>
              <a:rPr lang="fr-FR" altLang="en-US" sz="1100" noProof="0" dirty="0"/>
              <a:t>Demandez aux participant(e)s de garder les questions suivantes à l’esprit :</a:t>
            </a:r>
          </a:p>
          <a:p>
            <a:pPr marL="1118968" lvl="2" indent="-176679">
              <a:spcBef>
                <a:spcPct val="0"/>
              </a:spcBef>
              <a:buFont typeface="Arial" panose="020B0604020202020204" pitchFamily="34" charset="0"/>
              <a:buChar char="•"/>
              <a:defRPr/>
            </a:pPr>
            <a:r>
              <a:rPr lang="fr-FR" altLang="en-US" sz="1100" noProof="0" dirty="0"/>
              <a:t>Comment les décisions sont-elles prises sur votre sujet ?</a:t>
            </a:r>
          </a:p>
          <a:p>
            <a:pPr marL="1118968" lvl="2" indent="-176679">
              <a:spcBef>
                <a:spcPct val="0"/>
              </a:spcBef>
              <a:buFont typeface="Arial" panose="020B0604020202020204" pitchFamily="34" charset="0"/>
              <a:buChar char="•"/>
              <a:defRPr/>
            </a:pPr>
            <a:r>
              <a:rPr lang="fr-FR" altLang="en-US" sz="1100" noProof="0" dirty="0"/>
              <a:t>Qui est le/la mieux placé(e) pour vous aider à atteindre votre objectif ? </a:t>
            </a:r>
          </a:p>
          <a:p>
            <a:pPr marL="1118968" lvl="2" indent="-176679">
              <a:spcBef>
                <a:spcPct val="0"/>
              </a:spcBef>
              <a:buFont typeface="Arial" panose="020B0604020202020204" pitchFamily="34" charset="0"/>
              <a:buChar char="•"/>
              <a:defRPr/>
            </a:pPr>
            <a:r>
              <a:rPr lang="fr-FR" altLang="en-US" sz="1100" noProof="0" dirty="0"/>
              <a:t>Qui peut faire de votre objectif une réalité ?</a:t>
            </a:r>
          </a:p>
          <a:p>
            <a:pPr marL="1118968" lvl="2" indent="-176679">
              <a:spcBef>
                <a:spcPct val="0"/>
              </a:spcBef>
              <a:buFont typeface="Arial" panose="020B0604020202020204" pitchFamily="34" charset="0"/>
              <a:buChar char="•"/>
              <a:defRPr/>
            </a:pPr>
            <a:r>
              <a:rPr lang="fr-FR" altLang="en-US" sz="1100" noProof="0" dirty="0"/>
              <a:t>Pourquoi cette personne est-elle importante ?</a:t>
            </a:r>
          </a:p>
          <a:p>
            <a:pPr marL="1118968" lvl="2" indent="-176679">
              <a:spcBef>
                <a:spcPct val="0"/>
              </a:spcBef>
              <a:buFont typeface="Arial" panose="020B0604020202020204" pitchFamily="34" charset="0"/>
              <a:buChar char="•"/>
              <a:defRPr/>
            </a:pPr>
            <a:endParaRPr lang="fr-FR" altLang="en-US" sz="1100" noProof="0" dirty="0"/>
          </a:p>
          <a:p>
            <a:pPr marL="176679" marR="0" lvl="0" indent="-176679" algn="l" defTabSz="942289"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fr-FR" altLang="en-US" b="1" noProof="0" dirty="0"/>
              <a:t>Documentez les décideurs par leurs noms, postes et lieux sur une feuille du </a:t>
            </a:r>
            <a:r>
              <a:rPr lang="fr-FR" altLang="en-US" b="1" noProof="0" dirty="0" err="1"/>
              <a:t>rotafolio</a:t>
            </a:r>
            <a:r>
              <a:rPr lang="fr-FR" altLang="en-US" b="1" noProof="0" dirty="0"/>
              <a:t>/ flip chart, la fiche de travail ou au tableau</a:t>
            </a:r>
            <a:r>
              <a:rPr lang="fr-FR" sz="1200" b="1" noProof="0" dirty="0">
                <a:solidFill>
                  <a:srgbClr val="000000"/>
                </a:solidFill>
              </a:rPr>
              <a:t>. </a:t>
            </a:r>
            <a:r>
              <a:rPr lang="fr-FR" altLang="en-US" noProof="0" dirty="0"/>
              <a:t>Si possible, ajoutez une photo du décideur.</a:t>
            </a:r>
          </a:p>
          <a:p>
            <a:pPr marL="176679" indent="-176679" defTabSz="942289" eaLnBrk="0" fontAlgn="base" hangingPunct="0">
              <a:spcBef>
                <a:spcPct val="30000"/>
              </a:spcBef>
              <a:spcAft>
                <a:spcPct val="0"/>
              </a:spcAft>
              <a:buFont typeface="Arial" panose="020B0604020202020204" pitchFamily="34" charset="0"/>
              <a:buChar char="•"/>
              <a:defRPr/>
            </a:pPr>
            <a:endParaRPr lang="fr-FR" altLang="en-US" b="1" noProof="0" dirty="0"/>
          </a:p>
          <a:p>
            <a:pPr defTabSz="942289" eaLnBrk="0" fontAlgn="base" hangingPunct="0">
              <a:spcBef>
                <a:spcPct val="30000"/>
              </a:spcBef>
              <a:spcAft>
                <a:spcPct val="0"/>
              </a:spcAft>
              <a:defRPr/>
            </a:pPr>
            <a:r>
              <a:rPr lang="fr-FR" altLang="en-US" i="1" noProof="0" dirty="0"/>
              <a:t>Guide pratique, page 34.</a:t>
            </a:r>
          </a:p>
          <a:p>
            <a:endParaRPr lang="fr-FR" noProof="0" dirty="0"/>
          </a:p>
        </p:txBody>
      </p:sp>
      <p:sp>
        <p:nvSpPr>
          <p:cNvPr id="4" name="Slide Number Placeholder 3"/>
          <p:cNvSpPr>
            <a:spLocks noGrp="1"/>
          </p:cNvSpPr>
          <p:nvPr>
            <p:ph type="sldNum" sz="quarter" idx="5"/>
          </p:nvPr>
        </p:nvSpPr>
        <p:spPr/>
        <p:txBody>
          <a:bodyPr/>
          <a:lstStyle/>
          <a:p>
            <a:pPr>
              <a:defRPr/>
            </a:pPr>
            <a:fld id="{97D5B2D7-7A36-4FE8-AC09-CB41BD8EE605}" type="slidenum">
              <a:rPr lang="en-US" altLang="en-US" smtClean="0"/>
              <a:pPr>
                <a:defRPr/>
              </a:pPr>
              <a:t>47</a:t>
            </a:fld>
            <a:endParaRPr lang="en-US" altLang="en-US"/>
          </a:p>
        </p:txBody>
      </p:sp>
    </p:spTree>
    <p:extLst>
      <p:ext uri="{BB962C8B-B14F-4D97-AF65-F5344CB8AC3E}">
        <p14:creationId xmlns:p14="http://schemas.microsoft.com/office/powerpoint/2010/main" val="269848736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a:spcBef>
                <a:spcPct val="0"/>
              </a:spcBef>
              <a:buFont typeface="Arial" panose="020B0604020202020204" pitchFamily="34" charset="0"/>
              <a:buChar char="•"/>
            </a:pPr>
            <a:r>
              <a:rPr lang="fr-FR" altLang="en-US" sz="1100" b="1" noProof="0" dirty="0"/>
              <a:t>Points clés :</a:t>
            </a:r>
          </a:p>
          <a:p>
            <a:pPr marL="647824" lvl="1" indent="-176679">
              <a:spcBef>
                <a:spcPct val="0"/>
              </a:spcBef>
              <a:buFont typeface="Arial" panose="020B0604020202020204" pitchFamily="34" charset="0"/>
              <a:buChar char="•"/>
            </a:pPr>
            <a:r>
              <a:rPr lang="fr-FR" altLang="en-US" sz="1100" noProof="0" dirty="0"/>
              <a:t>À présent, nous allons apprendre à connaître votre décideur. L’Étape 4 consiste à explorer tout ce que vous savez sur cette personne, y compris ce que il ou elle pense de votre sujet</a:t>
            </a:r>
            <a:r>
              <a:rPr lang="fr-FR" altLang="ja-JP" sz="1100" noProof="0" dirty="0"/>
              <a:t>. </a:t>
            </a:r>
          </a:p>
          <a:p>
            <a:pPr marL="647824" lvl="1" indent="-176679" defTabSz="942289">
              <a:spcBef>
                <a:spcPct val="0"/>
              </a:spcBef>
              <a:buFont typeface="Arial" panose="020B0604020202020204" pitchFamily="34" charset="0"/>
              <a:buChar char="•"/>
              <a:defRPr/>
            </a:pPr>
            <a:r>
              <a:rPr lang="fr-FR" sz="1100" noProof="0" dirty="0"/>
              <a:t>Vous devrez adapter votre stratégie de plaidoyer pour que le décideur puisse voir ses valeurs reflétées et réalisées à travers votre objectif.</a:t>
            </a:r>
          </a:p>
          <a:p>
            <a:pPr>
              <a:spcBef>
                <a:spcPct val="0"/>
              </a:spcBef>
            </a:pPr>
            <a:endParaRPr lang="fr-FR" altLang="en-US" sz="1100" noProof="0" dirty="0"/>
          </a:p>
          <a:p>
            <a:pPr marL="176679" indent="-176679">
              <a:spcBef>
                <a:spcPct val="0"/>
              </a:spcBef>
              <a:buFont typeface="Arial" panose="020B0604020202020204" pitchFamily="34" charset="0"/>
              <a:buChar char="•"/>
            </a:pPr>
            <a:r>
              <a:rPr lang="fr-FR" altLang="en-US" sz="1100" b="1" noProof="0" dirty="0"/>
              <a:t>Discussion à animer : </a:t>
            </a:r>
          </a:p>
          <a:p>
            <a:pPr marL="647824" lvl="1" indent="-176679">
              <a:spcBef>
                <a:spcPct val="0"/>
              </a:spcBef>
              <a:buFont typeface="Arial" panose="020B0604020202020204" pitchFamily="34" charset="0"/>
              <a:buChar char="•"/>
            </a:pPr>
            <a:r>
              <a:rPr lang="fr-FR" altLang="en-US" sz="1100" noProof="0" dirty="0"/>
              <a:t>Demandez aux participant(e)s ce qu’ils/elles aimeraient savoir sur le décideur avant de l’aborder. </a:t>
            </a:r>
          </a:p>
          <a:p>
            <a:pPr marL="647824" lvl="1" indent="-176679">
              <a:spcBef>
                <a:spcPct val="0"/>
              </a:spcBef>
              <a:buFont typeface="Arial" panose="020B0604020202020204" pitchFamily="34" charset="0"/>
              <a:buChar char="•"/>
            </a:pPr>
            <a:endParaRPr lang="fr-FR" altLang="en-US" sz="1100" noProof="0" dirty="0"/>
          </a:p>
          <a:p>
            <a:pPr marL="176679" indent="-176679">
              <a:spcBef>
                <a:spcPct val="0"/>
              </a:spcBef>
              <a:buFont typeface="Arial" panose="020B0604020202020204" pitchFamily="34" charset="0"/>
              <a:buChar char="•"/>
            </a:pPr>
            <a:r>
              <a:rPr lang="fr-FR" altLang="en-US" sz="1100" b="1" noProof="0" dirty="0"/>
              <a:t>Exercice facultatif :</a:t>
            </a:r>
          </a:p>
          <a:p>
            <a:pPr marL="647824" lvl="1" indent="-176679">
              <a:spcBef>
                <a:spcPct val="0"/>
              </a:spcBef>
              <a:buFont typeface="Arial" panose="020B0604020202020204" pitchFamily="34" charset="0"/>
              <a:buChar char="•"/>
            </a:pPr>
            <a:r>
              <a:rPr lang="fr-FR" altLang="en-US" sz="1100" noProof="0" dirty="0"/>
              <a:t>Si vous avez accès au </a:t>
            </a:r>
            <a:r>
              <a:rPr lang="fr-FR" altLang="en-US" sz="1100" noProof="0" dirty="0" err="1"/>
              <a:t>WiFi</a:t>
            </a:r>
            <a:r>
              <a:rPr lang="fr-FR" altLang="en-US" sz="1100" noProof="0" dirty="0"/>
              <a:t> et que les participant(e)s ont un ordinateur, demandez-leur de rechercher des informations sur le décideur qui pourraient être pertinentes au regard du but défini et de l’analyse du contexte.</a:t>
            </a:r>
          </a:p>
          <a:p>
            <a:pPr marL="647824" lvl="1" indent="-176679">
              <a:spcBef>
                <a:spcPct val="0"/>
              </a:spcBef>
              <a:buFont typeface="Arial" panose="020B0604020202020204" pitchFamily="34" charset="0"/>
              <a:buChar char="•"/>
            </a:pPr>
            <a:endParaRPr lang="fr-FR" altLang="en-US" sz="1100" noProof="0" dirty="0"/>
          </a:p>
          <a:p>
            <a:pPr marL="176679" indent="-176679">
              <a:spcBef>
                <a:spcPct val="0"/>
              </a:spcBef>
              <a:buFont typeface="Arial" panose="020B0604020202020204" pitchFamily="34" charset="0"/>
              <a:buChar char="•"/>
            </a:pPr>
            <a:r>
              <a:rPr lang="fr-FR" altLang="en-US" sz="1100" b="1" noProof="0" dirty="0"/>
              <a:t>Adaptez la diapositive :</a:t>
            </a:r>
          </a:p>
          <a:p>
            <a:pPr marL="647824" lvl="1" indent="-176679">
              <a:spcBef>
                <a:spcPct val="0"/>
              </a:spcBef>
              <a:buFont typeface="Arial" panose="020B0604020202020204" pitchFamily="34" charset="0"/>
              <a:buChar char="•"/>
            </a:pPr>
            <a:r>
              <a:rPr lang="fr-FR" altLang="en-US" sz="1100" noProof="0" dirty="0"/>
              <a:t>Insérez des photos de la ville natale, lieu de travail, université/alma mater et passe-temps du décideur.</a:t>
            </a:r>
          </a:p>
          <a:p>
            <a:pPr marL="647824" lvl="1" indent="-176679">
              <a:spcBef>
                <a:spcPct val="0"/>
              </a:spcBef>
              <a:buFont typeface="Arial" panose="020B0604020202020204" pitchFamily="34" charset="0"/>
              <a:buChar char="•"/>
            </a:pPr>
            <a:endParaRPr lang="fr-FR" altLang="en-US" sz="1100" b="1" noProof="0" dirty="0"/>
          </a:p>
          <a:p>
            <a:pPr defTabSz="942289">
              <a:spcBef>
                <a:spcPct val="0"/>
              </a:spcBef>
              <a:defRPr/>
            </a:pPr>
            <a:r>
              <a:rPr lang="fr-FR" altLang="en-US" sz="1100" i="1" noProof="0" dirty="0"/>
              <a:t>Guide pratique, pages 35-37.</a:t>
            </a:r>
          </a:p>
          <a:p>
            <a:pPr marL="647824" lvl="1" indent="-176679">
              <a:spcBef>
                <a:spcPct val="0"/>
              </a:spcBef>
              <a:buFont typeface="Arial" panose="020B0604020202020204" pitchFamily="34" charset="0"/>
              <a:buChar char="•"/>
            </a:pPr>
            <a:endParaRPr lang="fr-FR" altLang="en-US" sz="1100" noProof="0" dirty="0"/>
          </a:p>
        </p:txBody>
      </p:sp>
      <p:sp>
        <p:nvSpPr>
          <p:cNvPr id="4" name="Slide Number Placeholder 3"/>
          <p:cNvSpPr>
            <a:spLocks noGrp="1"/>
          </p:cNvSpPr>
          <p:nvPr>
            <p:ph type="sldNum" sz="quarter" idx="5"/>
          </p:nvPr>
        </p:nvSpPr>
        <p:spPr/>
        <p:txBody>
          <a:bodyPr/>
          <a:lstStyle/>
          <a:p>
            <a:pPr>
              <a:defRPr/>
            </a:pPr>
            <a:fld id="{97D5B2D7-7A36-4FE8-AC09-CB41BD8EE605}" type="slidenum">
              <a:rPr lang="en-US" altLang="en-US" smtClean="0"/>
              <a:pPr>
                <a:defRPr/>
              </a:pPr>
              <a:t>48</a:t>
            </a:fld>
            <a:endParaRPr lang="en-US" altLang="en-US"/>
          </a:p>
        </p:txBody>
      </p:sp>
    </p:spTree>
    <p:extLst>
      <p:ext uri="{BB962C8B-B14F-4D97-AF65-F5344CB8AC3E}">
        <p14:creationId xmlns:p14="http://schemas.microsoft.com/office/powerpoint/2010/main" val="390508798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a:extLst>
              <a:ext uri="{FF2B5EF4-FFF2-40B4-BE49-F238E27FC236}">
                <a16:creationId xmlns:a16="http://schemas.microsoft.com/office/drawing/2014/main" id="{13986CED-8BDE-4D7C-9447-7F9B6318266D}"/>
              </a:ext>
            </a:extLst>
          </p:cNvPr>
          <p:cNvSpPr>
            <a:spLocks noGrp="1" noRot="1" noChangeAspect="1" noTextEdit="1"/>
          </p:cNvSpPr>
          <p:nvPr>
            <p:ph type="sldImg"/>
          </p:nvPr>
        </p:nvSpPr>
        <p:spPr bwMode="auto">
          <a:xfrm>
            <a:off x="449263" y="715963"/>
            <a:ext cx="6361112" cy="3578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a:extLst>
              <a:ext uri="{FF2B5EF4-FFF2-40B4-BE49-F238E27FC236}">
                <a16:creationId xmlns:a16="http://schemas.microsoft.com/office/drawing/2014/main" id="{224809AE-8B38-490B-9346-3B8F5319F55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6679" indent="-176679">
              <a:spcBef>
                <a:spcPct val="0"/>
              </a:spcBef>
              <a:buFont typeface="Arial" panose="020B0604020202020204" pitchFamily="34" charset="0"/>
              <a:buChar char="•"/>
            </a:pPr>
            <a:r>
              <a:rPr lang="fr-FR" altLang="en-US" sz="1100" b="1" noProof="0" dirty="0"/>
              <a:t>Maintenant que vous avez identifié votre décideur clé, penchons-nous sur son cas de plus près.</a:t>
            </a:r>
          </a:p>
          <a:p>
            <a:pPr marL="176679" indent="-176679">
              <a:spcBef>
                <a:spcPct val="0"/>
              </a:spcBef>
              <a:buFont typeface="Arial" panose="020B0604020202020204" pitchFamily="34" charset="0"/>
              <a:buChar char="•"/>
            </a:pPr>
            <a:r>
              <a:rPr lang="fr-FR" altLang="en-US" sz="1100" b="1" noProof="0" dirty="0"/>
              <a:t>Points clés :</a:t>
            </a:r>
          </a:p>
          <a:p>
            <a:pPr marL="647824" lvl="1" indent="-176679">
              <a:spcBef>
                <a:spcPct val="0"/>
              </a:spcBef>
              <a:buFont typeface="Arial" panose="020B0604020202020204" pitchFamily="34" charset="0"/>
              <a:buChar char="•"/>
            </a:pPr>
            <a:r>
              <a:rPr lang="fr-FR" altLang="en-US" sz="1100" noProof="0" dirty="0"/>
              <a:t>Cette diapositive pose des questions auxquelles vous devriez répondre pour avoir une meilleure idée des origines de votre décideur et de sa propension à soutenir votre cause</a:t>
            </a:r>
            <a:r>
              <a:rPr lang="fr-FR" altLang="ja-JP" sz="1100" noProof="0" dirty="0"/>
              <a:t>.</a:t>
            </a:r>
          </a:p>
          <a:p>
            <a:pPr marL="647824" lvl="1" indent="-176679">
              <a:spcBef>
                <a:spcPct val="0"/>
              </a:spcBef>
              <a:buFont typeface="Arial" panose="020B0604020202020204" pitchFamily="34" charset="0"/>
              <a:buChar char="•"/>
            </a:pPr>
            <a:r>
              <a:rPr lang="fr-FR" altLang="en-US" sz="1100" noProof="0" dirty="0"/>
              <a:t>En développant et menant votre stratégie, il pourrait être opportun de mieux connaître le processus de décision et le décideur. Notez tout manque d’information nécessaire que vous identifiez.</a:t>
            </a:r>
          </a:p>
          <a:p>
            <a:pPr marL="176679" indent="-176679"/>
            <a:endParaRPr lang="fr-FR" altLang="en-US" sz="1100" noProof="0" dirty="0">
              <a:solidFill>
                <a:srgbClr val="0000FF"/>
              </a:solidFill>
            </a:endParaRPr>
          </a:p>
          <a:p>
            <a:pPr marL="176679" indent="-176679"/>
            <a:r>
              <a:rPr lang="fr-FR" altLang="en-US" sz="1100" i="1" noProof="0" dirty="0">
                <a:solidFill>
                  <a:srgbClr val="0000FF"/>
                </a:solidFill>
              </a:rPr>
              <a:t>Guide pratique, page 35-37.</a:t>
            </a:r>
          </a:p>
          <a:p>
            <a:pPr marL="1118968" lvl="3" indent="-176679">
              <a:spcBef>
                <a:spcPct val="0"/>
              </a:spcBef>
              <a:buFont typeface="Courier New" panose="02070309020205020404" pitchFamily="49" charset="0"/>
              <a:buChar char="o"/>
            </a:pPr>
            <a:endParaRPr lang="fr-FR" altLang="en-US" sz="1100" noProof="0" dirty="0"/>
          </a:p>
          <a:p>
            <a:pPr marL="176679" indent="-176679">
              <a:spcBef>
                <a:spcPct val="0"/>
              </a:spcBef>
            </a:pPr>
            <a:endParaRPr lang="fr-FR" altLang="en-US" b="1" noProof="0" dirty="0"/>
          </a:p>
        </p:txBody>
      </p:sp>
      <p:sp>
        <p:nvSpPr>
          <p:cNvPr id="107524" name="Slide Number Placeholder 3">
            <a:extLst>
              <a:ext uri="{FF2B5EF4-FFF2-40B4-BE49-F238E27FC236}">
                <a16:creationId xmlns:a16="http://schemas.microsoft.com/office/drawing/2014/main" id="{3AAE5760-296C-490E-8FB3-0E621459CF5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National Book" charset="0"/>
                <a:ea typeface="MS PGothic" panose="020B0600070205080204" pitchFamily="34" charset="-128"/>
              </a:defRPr>
            </a:lvl1pPr>
            <a:lvl2pPr marL="765610" indent="-294465">
              <a:defRPr>
                <a:solidFill>
                  <a:schemeClr val="tx1"/>
                </a:solidFill>
                <a:latin typeface="National Book" charset="0"/>
                <a:ea typeface="MS PGothic" panose="020B0600070205080204" pitchFamily="34" charset="-128"/>
              </a:defRPr>
            </a:lvl2pPr>
            <a:lvl3pPr marL="1177862" indent="-235572">
              <a:defRPr>
                <a:solidFill>
                  <a:schemeClr val="tx1"/>
                </a:solidFill>
                <a:latin typeface="National Book" charset="0"/>
                <a:ea typeface="MS PGothic" panose="020B0600070205080204" pitchFamily="34" charset="-128"/>
              </a:defRPr>
            </a:lvl3pPr>
            <a:lvl4pPr marL="1649006" indent="-235572">
              <a:defRPr>
                <a:solidFill>
                  <a:schemeClr val="tx1"/>
                </a:solidFill>
                <a:latin typeface="National Book" charset="0"/>
                <a:ea typeface="MS PGothic" panose="020B0600070205080204" pitchFamily="34" charset="-128"/>
              </a:defRPr>
            </a:lvl4pPr>
            <a:lvl5pPr marL="2120151" indent="-235572">
              <a:defRPr>
                <a:solidFill>
                  <a:schemeClr val="tx1"/>
                </a:solidFill>
                <a:latin typeface="National Book" charset="0"/>
                <a:ea typeface="MS PGothic" panose="020B0600070205080204" pitchFamily="34" charset="-128"/>
              </a:defRPr>
            </a:lvl5pPr>
            <a:lvl6pPr marL="259129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6pPr>
            <a:lvl7pPr marL="3062440"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7pPr>
            <a:lvl8pPr marL="353358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8pPr>
            <a:lvl9pPr marL="4004729"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9pPr>
          </a:lstStyle>
          <a:p>
            <a:fld id="{F2B12D71-5324-42FD-B3FE-D6AAD615183C}" type="slidenum">
              <a:rPr lang="en-US" altLang="en-US" smtClean="0">
                <a:latin typeface="Calibri" panose="020F0502020204030204" pitchFamily="34" charset="0"/>
              </a:rPr>
              <a:pPr/>
              <a:t>49</a:t>
            </a:fld>
            <a:endParaRPr lang="en-US"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a:buFont typeface="Arial" panose="020B0604020202020204" pitchFamily="34" charset="0"/>
              <a:buChar char="•"/>
            </a:pPr>
            <a:r>
              <a:rPr lang="fr-FR" noProof="0" dirty="0"/>
              <a:t>Vous avez là l’opportunité d’établir des attentes pour votre atelier et d’orienter votre groupe de travail vers ce qui les attend.</a:t>
            </a:r>
          </a:p>
          <a:p>
            <a:pPr marL="176679" indent="-176679">
              <a:buFont typeface="Arial" panose="020B0604020202020204" pitchFamily="34" charset="0"/>
              <a:buChar char="•"/>
            </a:pPr>
            <a:endParaRPr lang="fr-FR" noProof="0" dirty="0"/>
          </a:p>
          <a:p>
            <a:pPr marL="176679" indent="-176679">
              <a:buFont typeface="Arial" panose="020B0604020202020204" pitchFamily="34" charset="0"/>
              <a:buChar char="•"/>
            </a:pPr>
            <a:r>
              <a:rPr lang="fr-FR" noProof="0" dirty="0"/>
              <a:t>Réfléchissez à comment transférer les informations sur la fiche qui vous servira de plan de travail. </a:t>
            </a:r>
          </a:p>
        </p:txBody>
      </p:sp>
      <p:sp>
        <p:nvSpPr>
          <p:cNvPr id="4" name="Slide Number Placeholder 3"/>
          <p:cNvSpPr>
            <a:spLocks noGrp="1"/>
          </p:cNvSpPr>
          <p:nvPr>
            <p:ph type="sldNum" sz="quarter" idx="5"/>
          </p:nvPr>
        </p:nvSpPr>
        <p:spPr/>
        <p:txBody>
          <a:bodyPr/>
          <a:lstStyle/>
          <a:p>
            <a:fld id="{88FDCCB8-BBD5-BB4D-A49B-553A66C479A8}" type="slidenum">
              <a:rPr lang="en-US" smtClean="0"/>
              <a:t>5</a:t>
            </a:fld>
            <a:endParaRPr lang="en-US"/>
          </a:p>
        </p:txBody>
      </p:sp>
    </p:spTree>
    <p:extLst>
      <p:ext uri="{BB962C8B-B14F-4D97-AF65-F5344CB8AC3E}">
        <p14:creationId xmlns:p14="http://schemas.microsoft.com/office/powerpoint/2010/main" val="79503502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a:extLst>
              <a:ext uri="{FF2B5EF4-FFF2-40B4-BE49-F238E27FC236}">
                <a16:creationId xmlns:a16="http://schemas.microsoft.com/office/drawing/2014/main" id="{C1E61A78-7AAD-498A-8D8C-5838134BB027}"/>
              </a:ext>
            </a:extLst>
          </p:cNvPr>
          <p:cNvSpPr>
            <a:spLocks noGrp="1" noRot="1" noChangeAspect="1" noTextEdit="1"/>
          </p:cNvSpPr>
          <p:nvPr>
            <p:ph type="sldImg"/>
          </p:nvPr>
        </p:nvSpPr>
        <p:spPr bwMode="auto">
          <a:xfrm>
            <a:off x="449263" y="715963"/>
            <a:ext cx="6361112" cy="3578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a:extLst>
              <a:ext uri="{FF2B5EF4-FFF2-40B4-BE49-F238E27FC236}">
                <a16:creationId xmlns:a16="http://schemas.microsoft.com/office/drawing/2014/main" id="{1499A980-9FB8-457F-BBB4-08FE827B48C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6679" indent="-176679">
              <a:spcBef>
                <a:spcPct val="0"/>
              </a:spcBef>
              <a:buFont typeface="Arial" panose="020B0604020202020204" pitchFamily="34" charset="0"/>
              <a:buChar char="•"/>
            </a:pPr>
            <a:r>
              <a:rPr lang="fr-FR" altLang="en-US" sz="1100" b="1" noProof="0" dirty="0"/>
              <a:t>Points clés :</a:t>
            </a:r>
          </a:p>
          <a:p>
            <a:pPr marL="647824" lvl="1" indent="-176679">
              <a:spcBef>
                <a:spcPct val="0"/>
              </a:spcBef>
              <a:buFontTx/>
              <a:buChar char="•"/>
            </a:pPr>
            <a:r>
              <a:rPr lang="fr-FR" altLang="en-US" sz="1100" noProof="0" dirty="0"/>
              <a:t>En réfléchissant à votre sujet depuis le point de vue de votre décideur, il est important de prendre en compte ses valeurs. Votre argument de plaidoyer devrait porter sur ce que le décideur valorise le plus. Par exemple :</a:t>
            </a:r>
          </a:p>
          <a:p>
            <a:pPr marL="1118968" lvl="2" indent="-176679">
              <a:spcBef>
                <a:spcPct val="0"/>
              </a:spcBef>
              <a:buFontTx/>
              <a:buChar char="•"/>
            </a:pPr>
            <a:r>
              <a:rPr lang="fr-FR" sz="1100" noProof="0" dirty="0">
                <a:solidFill>
                  <a:srgbClr val="211E1F"/>
                </a:solidFill>
              </a:rPr>
              <a:t>Votre décideur est-il/elle engagé(e) à faire progresser l’économie et le développement social du pays ?</a:t>
            </a:r>
          </a:p>
          <a:p>
            <a:pPr marL="1118968" lvl="2" indent="-176679" defTabSz="942289" eaLnBrk="0" fontAlgn="base" hangingPunct="0">
              <a:spcBef>
                <a:spcPct val="0"/>
              </a:spcBef>
              <a:spcAft>
                <a:spcPct val="0"/>
              </a:spcAft>
              <a:buFontTx/>
              <a:buChar char="•"/>
              <a:defRPr/>
            </a:pPr>
            <a:r>
              <a:rPr lang="fr-FR" sz="1100" noProof="0" dirty="0">
                <a:solidFill>
                  <a:srgbClr val="211E1F"/>
                </a:solidFill>
              </a:rPr>
              <a:t>Votre décideur est-il/elle connu pour être soucieux du budget ? 	</a:t>
            </a:r>
          </a:p>
          <a:p>
            <a:pPr marL="1118968" lvl="2" indent="-176679" defTabSz="942289" eaLnBrk="0" fontAlgn="base" hangingPunct="0">
              <a:spcBef>
                <a:spcPct val="0"/>
              </a:spcBef>
              <a:spcAft>
                <a:spcPct val="0"/>
              </a:spcAft>
              <a:buFontTx/>
              <a:buChar char="•"/>
              <a:defRPr/>
            </a:pPr>
            <a:r>
              <a:rPr lang="fr-FR" sz="1100" noProof="0" dirty="0">
                <a:solidFill>
                  <a:srgbClr val="211E1F"/>
                </a:solidFill>
              </a:rPr>
              <a:t>Les jeunes sont-ils au cœur de l’agenda de votre décideur ? 	</a:t>
            </a:r>
          </a:p>
          <a:p>
            <a:pPr marL="1118968" lvl="2" indent="-176679" defTabSz="942289" eaLnBrk="0" fontAlgn="base" hangingPunct="0">
              <a:spcBef>
                <a:spcPct val="0"/>
              </a:spcBef>
              <a:spcAft>
                <a:spcPct val="0"/>
              </a:spcAft>
              <a:buFontTx/>
              <a:buChar char="•"/>
              <a:defRPr/>
            </a:pPr>
            <a:r>
              <a:rPr lang="fr-FR" sz="1100" noProof="0" dirty="0">
                <a:solidFill>
                  <a:srgbClr val="211E1F"/>
                </a:solidFill>
              </a:rPr>
              <a:t>La santé publique est-elle au cœur de l’agenda de votre décideur ? 	</a:t>
            </a:r>
          </a:p>
          <a:p>
            <a:pPr marL="1118968" lvl="2" indent="-176679" defTabSz="942289" eaLnBrk="0" fontAlgn="base" hangingPunct="0">
              <a:spcBef>
                <a:spcPct val="0"/>
              </a:spcBef>
              <a:spcAft>
                <a:spcPct val="0"/>
              </a:spcAft>
              <a:buFontTx/>
              <a:buChar char="•"/>
              <a:defRPr/>
            </a:pPr>
            <a:r>
              <a:rPr lang="fr-FR" sz="1100" noProof="0" dirty="0">
                <a:solidFill>
                  <a:srgbClr val="211E1F"/>
                </a:solidFill>
              </a:rPr>
              <a:t>Votre décideur </a:t>
            </a:r>
            <a:r>
              <a:rPr lang="fr-FR" sz="1100" noProof="0" dirty="0" err="1">
                <a:solidFill>
                  <a:srgbClr val="211E1F"/>
                </a:solidFill>
              </a:rPr>
              <a:t>a-t-il</a:t>
            </a:r>
            <a:r>
              <a:rPr lang="fr-FR" sz="1100" noProof="0" dirty="0">
                <a:solidFill>
                  <a:srgbClr val="211E1F"/>
                </a:solidFill>
              </a:rPr>
              <a:t>/elle utilisé des arguments religieux ou fondés sur les droits humains pour justifier ses actions ou positions ? </a:t>
            </a:r>
          </a:p>
          <a:p>
            <a:pPr marL="1118968" lvl="2" indent="-176679" defTabSz="942289" eaLnBrk="0" fontAlgn="base" hangingPunct="0">
              <a:spcBef>
                <a:spcPct val="0"/>
              </a:spcBef>
              <a:spcAft>
                <a:spcPct val="0"/>
              </a:spcAft>
              <a:buFontTx/>
              <a:buChar char="•"/>
              <a:defRPr/>
            </a:pPr>
            <a:r>
              <a:rPr lang="fr-FR" sz="1100" noProof="0" dirty="0">
                <a:solidFill>
                  <a:srgbClr val="211E1F"/>
                </a:solidFill>
              </a:rPr>
              <a:t>Une action politique en faveur de votre sujet pourrait-elle faire avancer la carrière ou servir la réputation de votre décideur ?</a:t>
            </a:r>
          </a:p>
          <a:p>
            <a:pPr marL="1118968" lvl="2" indent="-176679" defTabSz="942289" eaLnBrk="0" fontAlgn="base" hangingPunct="0">
              <a:spcBef>
                <a:spcPct val="0"/>
              </a:spcBef>
              <a:spcAft>
                <a:spcPct val="0"/>
              </a:spcAft>
              <a:buFontTx/>
              <a:buChar char="•"/>
              <a:defRPr/>
            </a:pPr>
            <a:r>
              <a:rPr lang="fr-FR" sz="1100" noProof="0" dirty="0">
                <a:solidFill>
                  <a:srgbClr val="211E1F"/>
                </a:solidFill>
              </a:rPr>
              <a:t>Ses déclarations publiques, ses actions politiques ou des renseignements confidentiels vous permettent-ils d’éclairer les valeurs de votre décideur ?</a:t>
            </a:r>
          </a:p>
          <a:p>
            <a:pPr marL="176679" indent="-176679">
              <a:spcBef>
                <a:spcPct val="0"/>
              </a:spcBef>
            </a:pPr>
            <a:endParaRPr lang="fr-FR" altLang="en-US" sz="1100" noProof="0" dirty="0"/>
          </a:p>
          <a:p>
            <a:pPr marL="176679" indent="-176679">
              <a:spcBef>
                <a:spcPct val="0"/>
              </a:spcBef>
              <a:buFont typeface="Arial" panose="020B0604020202020204" pitchFamily="34" charset="0"/>
              <a:buChar char="•"/>
            </a:pPr>
            <a:r>
              <a:rPr lang="fr-FR" altLang="en-US" sz="1100" b="1" noProof="0" dirty="0"/>
              <a:t>Facilitez la discussion :</a:t>
            </a:r>
          </a:p>
          <a:p>
            <a:pPr marL="647824" lvl="1" indent="-176679">
              <a:spcBef>
                <a:spcPct val="0"/>
              </a:spcBef>
              <a:buFont typeface="Arial" panose="020B0604020202020204" pitchFamily="34" charset="0"/>
              <a:buChar char="•"/>
            </a:pPr>
            <a:r>
              <a:rPr lang="fr-FR" altLang="en-US" sz="1100" noProof="0" dirty="0"/>
              <a:t>Demandez aux participant(e)s s’il y a autre chose qu’ils/elles doivent savoir sur l’origine, les valeurs et la situation du décideur</a:t>
            </a:r>
            <a:r>
              <a:rPr lang="fr-FR" altLang="ja-JP" sz="1100" noProof="0" dirty="0"/>
              <a:t>.</a:t>
            </a:r>
          </a:p>
          <a:p>
            <a:pPr marL="176679" indent="-176679">
              <a:spcBef>
                <a:spcPct val="0"/>
              </a:spcBef>
              <a:buFont typeface="Wingdings" panose="05000000000000000000" pitchFamily="2" charset="2"/>
              <a:buChar char="Ø"/>
            </a:pPr>
            <a:endParaRPr lang="fr-FR" altLang="en-US" sz="1100" b="1" noProof="0" dirty="0"/>
          </a:p>
          <a:p>
            <a:pPr marL="176679" indent="-176679">
              <a:spcBef>
                <a:spcPct val="0"/>
              </a:spcBef>
              <a:buFont typeface="Arial" panose="020B0604020202020204" pitchFamily="34" charset="0"/>
              <a:buChar char="•"/>
            </a:pPr>
            <a:r>
              <a:rPr lang="fr-FR" altLang="en-US" sz="1100" b="1" noProof="0" dirty="0">
                <a:solidFill>
                  <a:srgbClr val="0000FF"/>
                </a:solidFill>
              </a:rPr>
              <a:t>Adaptez la diapositive :</a:t>
            </a:r>
          </a:p>
          <a:p>
            <a:pPr marL="647824" lvl="1" indent="-176679">
              <a:buFont typeface="Arial" panose="020B0604020202020204" pitchFamily="34" charset="0"/>
              <a:buChar char="•"/>
            </a:pPr>
            <a:r>
              <a:rPr lang="fr-FR" altLang="en-US" sz="1100" noProof="0" dirty="0">
                <a:solidFill>
                  <a:srgbClr val="0000FF"/>
                </a:solidFill>
              </a:rPr>
              <a:t>Si possible, insérez une photo du décideur dans l’encadré sur la diapositive. </a:t>
            </a:r>
          </a:p>
          <a:p>
            <a:pPr marL="176679" indent="-176679"/>
            <a:endParaRPr lang="fr-FR" altLang="en-US" sz="1100" noProof="0" dirty="0">
              <a:solidFill>
                <a:srgbClr val="0000FF"/>
              </a:solidFill>
            </a:endParaRPr>
          </a:p>
          <a:p>
            <a:pPr marL="176679" indent="-176679"/>
            <a:r>
              <a:rPr lang="fr-FR" altLang="en-US" sz="1100" i="1" noProof="0" dirty="0">
                <a:solidFill>
                  <a:srgbClr val="0000FF"/>
                </a:solidFill>
              </a:rPr>
              <a:t>Guide pratique, page 35-37.</a:t>
            </a:r>
            <a:endParaRPr lang="fr-FR" altLang="en-US" sz="1100" noProof="0" dirty="0">
              <a:solidFill>
                <a:srgbClr val="0000FF"/>
              </a:solidFill>
            </a:endParaRPr>
          </a:p>
          <a:p>
            <a:pPr marL="176679" indent="-176679">
              <a:spcBef>
                <a:spcPct val="0"/>
              </a:spcBef>
              <a:buFont typeface="Wingdings" panose="05000000000000000000" pitchFamily="2" charset="2"/>
              <a:buChar char="Ø"/>
            </a:pPr>
            <a:endParaRPr lang="fr-FR" altLang="en-US" sz="1100" b="1" noProof="0" dirty="0"/>
          </a:p>
          <a:p>
            <a:pPr marL="176679" indent="-176679"/>
            <a:r>
              <a:rPr lang="fr-FR" altLang="en-US" noProof="0" dirty="0"/>
              <a:t> </a:t>
            </a:r>
          </a:p>
        </p:txBody>
      </p:sp>
      <p:sp>
        <p:nvSpPr>
          <p:cNvPr id="109572" name="Slide Number Placeholder 3">
            <a:extLst>
              <a:ext uri="{FF2B5EF4-FFF2-40B4-BE49-F238E27FC236}">
                <a16:creationId xmlns:a16="http://schemas.microsoft.com/office/drawing/2014/main" id="{FC702A1C-D37C-48A7-8EFA-ADC2ED8B099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National Book" charset="0"/>
                <a:ea typeface="MS PGothic" panose="020B0600070205080204" pitchFamily="34" charset="-128"/>
              </a:defRPr>
            </a:lvl1pPr>
            <a:lvl2pPr marL="765610" indent="-294465">
              <a:defRPr>
                <a:solidFill>
                  <a:schemeClr val="tx1"/>
                </a:solidFill>
                <a:latin typeface="National Book" charset="0"/>
                <a:ea typeface="MS PGothic" panose="020B0600070205080204" pitchFamily="34" charset="-128"/>
              </a:defRPr>
            </a:lvl2pPr>
            <a:lvl3pPr marL="1177862" indent="-235572">
              <a:defRPr>
                <a:solidFill>
                  <a:schemeClr val="tx1"/>
                </a:solidFill>
                <a:latin typeface="National Book" charset="0"/>
                <a:ea typeface="MS PGothic" panose="020B0600070205080204" pitchFamily="34" charset="-128"/>
              </a:defRPr>
            </a:lvl3pPr>
            <a:lvl4pPr marL="1649006" indent="-235572">
              <a:defRPr>
                <a:solidFill>
                  <a:schemeClr val="tx1"/>
                </a:solidFill>
                <a:latin typeface="National Book" charset="0"/>
                <a:ea typeface="MS PGothic" panose="020B0600070205080204" pitchFamily="34" charset="-128"/>
              </a:defRPr>
            </a:lvl4pPr>
            <a:lvl5pPr marL="2120151" indent="-235572">
              <a:defRPr>
                <a:solidFill>
                  <a:schemeClr val="tx1"/>
                </a:solidFill>
                <a:latin typeface="National Book" charset="0"/>
                <a:ea typeface="MS PGothic" panose="020B0600070205080204" pitchFamily="34" charset="-128"/>
              </a:defRPr>
            </a:lvl5pPr>
            <a:lvl6pPr marL="259129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6pPr>
            <a:lvl7pPr marL="3062440"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7pPr>
            <a:lvl8pPr marL="353358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8pPr>
            <a:lvl9pPr marL="4004729"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9pPr>
          </a:lstStyle>
          <a:p>
            <a:fld id="{9672D87F-2DF4-4B5D-B567-CF255B48A465}" type="slidenum">
              <a:rPr lang="en-US" altLang="en-US" smtClean="0">
                <a:latin typeface="Calibri" panose="020F0502020204030204" pitchFamily="34" charset="0"/>
              </a:rPr>
              <a:pPr/>
              <a:t>50</a:t>
            </a:fld>
            <a:endParaRPr lang="en-US" altLang="en-US">
              <a:latin typeface="Calibri" panose="020F0502020204030204"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6B4A2693-8709-4255-8DFD-09A49C4F486E}"/>
              </a:ext>
            </a:extLst>
          </p:cNvPr>
          <p:cNvSpPr>
            <a:spLocks noGrp="1" noRot="1" noChangeAspect="1" noTextEdit="1"/>
          </p:cNvSpPr>
          <p:nvPr>
            <p:ph type="sldImg"/>
          </p:nvPr>
        </p:nvSpPr>
        <p:spPr bwMode="auto">
          <a:xfrm>
            <a:off x="768350" y="1193800"/>
            <a:ext cx="5722938" cy="3219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a:extLst>
              <a:ext uri="{FF2B5EF4-FFF2-40B4-BE49-F238E27FC236}">
                <a16:creationId xmlns:a16="http://schemas.microsoft.com/office/drawing/2014/main" id="{1817D873-72D1-4415-AD9F-77AB0E1E967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6679" indent="-176679">
              <a:spcBef>
                <a:spcPct val="0"/>
              </a:spcBef>
              <a:buFont typeface="Arial" panose="020B0604020202020204" pitchFamily="34" charset="0"/>
              <a:buChar char="•"/>
            </a:pPr>
            <a:r>
              <a:rPr lang="fr-FR" altLang="en-US" sz="1100" b="1" noProof="0" dirty="0"/>
              <a:t>Facilitez l’exercice 4.2 en plénière ou en petits groupes. </a:t>
            </a:r>
          </a:p>
          <a:p>
            <a:pPr marL="633879" lvl="1" indent="-176679">
              <a:spcBef>
                <a:spcPct val="0"/>
              </a:spcBef>
              <a:buFont typeface="Arial" panose="020B0604020202020204" pitchFamily="34" charset="0"/>
              <a:buChar char="•"/>
            </a:pPr>
            <a:r>
              <a:rPr lang="fr-FR" altLang="en-US" sz="1100" b="1" noProof="0" dirty="0"/>
              <a:t>Partie 1 : </a:t>
            </a:r>
            <a:r>
              <a:rPr lang="fr-FR" altLang="en-US" sz="1100" noProof="0" dirty="0"/>
              <a:t>Parmi toutes les valeurs que vous avez évaluées pour votre décideur, laquelle semble être sa valeur centrale, son moteur ? </a:t>
            </a:r>
          </a:p>
          <a:p>
            <a:pPr marL="647824" lvl="1" indent="-176679">
              <a:spcBef>
                <a:spcPct val="0"/>
              </a:spcBef>
              <a:buFont typeface="Arial" panose="020B0604020202020204" pitchFamily="34" charset="0"/>
              <a:buChar char="•"/>
            </a:pPr>
            <a:r>
              <a:rPr lang="fr-FR" altLang="en-US" sz="1100" b="1" noProof="0" dirty="0"/>
              <a:t>Partie 2 : </a:t>
            </a:r>
            <a:r>
              <a:rPr lang="fr-FR" altLang="en-US" sz="1100" noProof="0" dirty="0"/>
              <a:t>Votre argument devrait être positif et transmettre l’idée que le leadership du décideur peut faire la différence. En quoi répondre « oui » à votre requête bénéficiera au décideur ?</a:t>
            </a:r>
          </a:p>
          <a:p>
            <a:pPr marL="176679" indent="-176679">
              <a:spcBef>
                <a:spcPct val="0"/>
              </a:spcBef>
              <a:buFont typeface="Arial" panose="020B0604020202020204" pitchFamily="34" charset="0"/>
              <a:buChar char="•"/>
            </a:pPr>
            <a:endParaRPr lang="fr-FR" altLang="en-US" sz="1100" noProof="0" dirty="0"/>
          </a:p>
          <a:p>
            <a:pPr marL="176679" indent="-176679">
              <a:spcBef>
                <a:spcPct val="0"/>
              </a:spcBef>
              <a:buFont typeface="Arial" panose="020B0604020202020204" pitchFamily="34" charset="0"/>
              <a:buChar char="•"/>
            </a:pPr>
            <a:r>
              <a:rPr lang="fr-FR" altLang="en-US" sz="1100" noProof="0" dirty="0"/>
              <a:t>Si cet exercice est mené en petits groupes, assurez-vous de faciliter la présentation des résultats de chaque groupe en plénière.</a:t>
            </a:r>
          </a:p>
          <a:p>
            <a:pPr marL="176679" indent="-176679">
              <a:spcBef>
                <a:spcPct val="0"/>
              </a:spcBef>
              <a:buFont typeface="Arial" panose="020B0604020202020204" pitchFamily="34" charset="0"/>
              <a:buChar char="•"/>
            </a:pPr>
            <a:endParaRPr lang="fr-FR" altLang="en-US" sz="1100" noProof="0" dirty="0"/>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fr-FR" sz="1100" b="1" noProof="0" dirty="0">
                <a:solidFill>
                  <a:srgbClr val="000000"/>
                </a:solidFill>
              </a:rPr>
              <a:t>Documentez les résultats sur une feuille du </a:t>
            </a:r>
            <a:r>
              <a:rPr lang="fr-FR" sz="1100" b="1" noProof="0" dirty="0" err="1">
                <a:solidFill>
                  <a:srgbClr val="000000"/>
                </a:solidFill>
              </a:rPr>
              <a:t>rotafolio</a:t>
            </a:r>
            <a:r>
              <a:rPr lang="fr-FR" sz="1100" b="1" noProof="0" dirty="0">
                <a:solidFill>
                  <a:srgbClr val="000000"/>
                </a:solidFill>
              </a:rPr>
              <a:t>/ flip chart, la fiche de travail ou au tableau.</a:t>
            </a:r>
          </a:p>
          <a:p>
            <a:pPr>
              <a:spcBef>
                <a:spcPct val="0"/>
              </a:spcBef>
            </a:pPr>
            <a:endParaRPr lang="fr-FR" altLang="en-US" sz="1100" i="1" noProof="0" dirty="0"/>
          </a:p>
          <a:p>
            <a:pPr>
              <a:spcBef>
                <a:spcPct val="0"/>
              </a:spcBef>
            </a:pPr>
            <a:r>
              <a:rPr lang="fr-FR" altLang="en-US" sz="1100" i="1" noProof="0" dirty="0"/>
              <a:t>Guide pratique, page 37.</a:t>
            </a:r>
          </a:p>
        </p:txBody>
      </p:sp>
      <p:sp>
        <p:nvSpPr>
          <p:cNvPr id="113668" name="Slide Number Placeholder 3">
            <a:extLst>
              <a:ext uri="{FF2B5EF4-FFF2-40B4-BE49-F238E27FC236}">
                <a16:creationId xmlns:a16="http://schemas.microsoft.com/office/drawing/2014/main" id="{321AD5F0-84C7-4A75-BB3C-D9AC4CA0490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National Book" charset="0"/>
                <a:ea typeface="MS PGothic" panose="020B0600070205080204" pitchFamily="34" charset="-128"/>
              </a:defRPr>
            </a:lvl1pPr>
            <a:lvl2pPr marL="765610" indent="-294465">
              <a:defRPr>
                <a:solidFill>
                  <a:schemeClr val="tx1"/>
                </a:solidFill>
                <a:latin typeface="National Book" charset="0"/>
                <a:ea typeface="MS PGothic" panose="020B0600070205080204" pitchFamily="34" charset="-128"/>
              </a:defRPr>
            </a:lvl2pPr>
            <a:lvl3pPr marL="1177862" indent="-235572">
              <a:defRPr>
                <a:solidFill>
                  <a:schemeClr val="tx1"/>
                </a:solidFill>
                <a:latin typeface="National Book" charset="0"/>
                <a:ea typeface="MS PGothic" panose="020B0600070205080204" pitchFamily="34" charset="-128"/>
              </a:defRPr>
            </a:lvl3pPr>
            <a:lvl4pPr marL="1649006" indent="-235572">
              <a:defRPr>
                <a:solidFill>
                  <a:schemeClr val="tx1"/>
                </a:solidFill>
                <a:latin typeface="National Book" charset="0"/>
                <a:ea typeface="MS PGothic" panose="020B0600070205080204" pitchFamily="34" charset="-128"/>
              </a:defRPr>
            </a:lvl4pPr>
            <a:lvl5pPr marL="2120151" indent="-235572">
              <a:defRPr>
                <a:solidFill>
                  <a:schemeClr val="tx1"/>
                </a:solidFill>
                <a:latin typeface="National Book" charset="0"/>
                <a:ea typeface="MS PGothic" panose="020B0600070205080204" pitchFamily="34" charset="-128"/>
              </a:defRPr>
            </a:lvl5pPr>
            <a:lvl6pPr marL="259129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6pPr>
            <a:lvl7pPr marL="3062440"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7pPr>
            <a:lvl8pPr marL="353358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8pPr>
            <a:lvl9pPr marL="4004729"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9pPr>
          </a:lstStyle>
          <a:p>
            <a:fld id="{FE6FA742-6E2B-4251-AF09-FABA044427D6}" type="slidenum">
              <a:rPr lang="en-US" altLang="en-US" smtClean="0">
                <a:latin typeface="Calibri" panose="020F0502020204030204" pitchFamily="34" charset="0"/>
              </a:rPr>
              <a:pPr/>
              <a:t>51</a:t>
            </a:fld>
            <a:endParaRPr lang="en-US" altLang="en-US">
              <a:latin typeface="Calibri" panose="020F0502020204030204"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a:spcBef>
                <a:spcPct val="0"/>
              </a:spcBef>
              <a:buFont typeface="Arial" panose="020B0604020202020204" pitchFamily="34" charset="0"/>
              <a:buChar char="•"/>
              <a:defRPr/>
            </a:pPr>
            <a:r>
              <a:rPr lang="fr-FR" altLang="en-US" sz="1100" b="1" noProof="0" dirty="0"/>
              <a:t>Maintenant que nous connaissons mieux notre décideur, comment allons-nous l’approcher ? Cela dépend en partie de ce que le décideur sait déjà du sujet.</a:t>
            </a:r>
          </a:p>
          <a:p>
            <a:pPr marL="176679" indent="-176679">
              <a:spcBef>
                <a:spcPct val="0"/>
              </a:spcBef>
              <a:buFont typeface="Wingdings" panose="05000000000000000000" pitchFamily="2" charset="2"/>
              <a:buChar char="Ø"/>
              <a:defRPr/>
            </a:pPr>
            <a:endParaRPr lang="fr-FR" altLang="en-US" sz="1100" b="1" noProof="0" dirty="0"/>
          </a:p>
          <a:p>
            <a:pPr marL="176679" indent="-176679">
              <a:spcBef>
                <a:spcPct val="0"/>
              </a:spcBef>
              <a:buFont typeface="Arial" panose="020B0604020202020204" pitchFamily="34" charset="0"/>
              <a:buChar char="•"/>
              <a:defRPr/>
            </a:pPr>
            <a:r>
              <a:rPr lang="fr-FR" altLang="en-US" sz="1100" b="1" noProof="0" dirty="0"/>
              <a:t>Points clés :</a:t>
            </a:r>
          </a:p>
          <a:p>
            <a:pPr marL="647824" lvl="1" indent="-176679">
              <a:spcBef>
                <a:spcPct val="0"/>
              </a:spcBef>
              <a:buFontTx/>
              <a:buChar char="•"/>
              <a:defRPr/>
            </a:pPr>
            <a:r>
              <a:rPr lang="fr-FR" altLang="en-US" sz="1100" u="sng" noProof="0" dirty="0"/>
              <a:t>Fournir des informations </a:t>
            </a:r>
            <a:r>
              <a:rPr lang="fr-FR" altLang="en-US" sz="1100" noProof="0" dirty="0"/>
              <a:t>est la meilleure manière d’approcher un décideur qui n’a pas beaucoup de connaissances sur le sujet ou ne pense pas que celui-ci est important. Commencez par lui donner des informations de base sur votre sujet spécifique. Expliquez pourquoi le problème est important, ce qui peut être fait pour le prioriser, et quels résultats positifs seraient attendus</a:t>
            </a:r>
            <a:r>
              <a:rPr lang="fr-FR" altLang="ja-JP" sz="1100" noProof="0" dirty="0"/>
              <a:t>.</a:t>
            </a:r>
          </a:p>
          <a:p>
            <a:pPr marL="647824" lvl="1" indent="-176679">
              <a:spcBef>
                <a:spcPct val="0"/>
              </a:spcBef>
              <a:buFontTx/>
              <a:buChar char="•"/>
              <a:defRPr/>
            </a:pPr>
            <a:r>
              <a:rPr lang="fr-FR" altLang="en-US" sz="1100" noProof="0" dirty="0"/>
              <a:t>Si le décideur a déjà des connaissances sur le sujet, </a:t>
            </a:r>
            <a:r>
              <a:rPr lang="fr-FR" altLang="en-US" sz="1100" u="sng" noProof="0" dirty="0"/>
              <a:t>encouragez-le/la à agir :</a:t>
            </a:r>
            <a:r>
              <a:rPr lang="fr-FR" altLang="en-US" sz="1100" noProof="0" dirty="0"/>
              <a:t> Montrez ce qui peut être accompli relativement facilement, et soulignez la chose la plus facile qui pourra faire la différence. </a:t>
            </a:r>
          </a:p>
          <a:p>
            <a:pPr marL="647824" lvl="1" indent="-176679">
              <a:spcBef>
                <a:spcPct val="0"/>
              </a:spcBef>
              <a:buFontTx/>
              <a:buChar char="•"/>
              <a:defRPr/>
            </a:pPr>
            <a:r>
              <a:rPr lang="fr-FR" altLang="en-US" sz="1100" noProof="0" dirty="0"/>
              <a:t>Si votre décideur soutient déjà la cause activement, </a:t>
            </a:r>
            <a:r>
              <a:rPr lang="fr-FR" altLang="en-US" sz="1100" u="sng" noProof="0" dirty="0"/>
              <a:t>reconnaissez son leadership :</a:t>
            </a:r>
            <a:r>
              <a:rPr lang="fr-FR" altLang="en-US" sz="1100" noProof="0" dirty="0"/>
              <a:t> Remerciez le décideur pour son travail précédant sur le sujet, et demandez-lui de continuer à le soutenir. Une fois que vous avez obtenu un gain de plaidoyer, célébrez le rôle joué par le décideur. Votre appréciation explicite encouragera le décideur à agir à nouveau par la suite. </a:t>
            </a:r>
          </a:p>
          <a:p>
            <a:pPr marL="647824" lvl="1" indent="-176679">
              <a:spcBef>
                <a:spcPct val="0"/>
              </a:spcBef>
              <a:buFontTx/>
              <a:buChar char="•"/>
              <a:defRPr/>
            </a:pPr>
            <a:endParaRPr lang="fr-FR" altLang="ja-JP" sz="1100" noProof="0" dirty="0"/>
          </a:p>
          <a:p>
            <a:pPr defTabSz="942289">
              <a:spcBef>
                <a:spcPct val="0"/>
              </a:spcBef>
              <a:defRPr/>
            </a:pPr>
            <a:r>
              <a:rPr lang="fr-FR" altLang="en-US" sz="1100" i="1" noProof="0" dirty="0"/>
              <a:t>Guide pratique, page 38.</a:t>
            </a:r>
          </a:p>
          <a:p>
            <a:pPr>
              <a:spcBef>
                <a:spcPct val="0"/>
              </a:spcBef>
              <a:defRPr/>
            </a:pPr>
            <a:endParaRPr lang="fr-FR" altLang="ja-JP" sz="1100" noProof="0" dirty="0"/>
          </a:p>
          <a:p>
            <a:endParaRPr lang="fr-FR" noProof="0" dirty="0"/>
          </a:p>
        </p:txBody>
      </p:sp>
      <p:sp>
        <p:nvSpPr>
          <p:cNvPr id="4" name="Slide Number Placeholder 3"/>
          <p:cNvSpPr>
            <a:spLocks noGrp="1"/>
          </p:cNvSpPr>
          <p:nvPr>
            <p:ph type="sldNum" sz="quarter" idx="5"/>
          </p:nvPr>
        </p:nvSpPr>
        <p:spPr/>
        <p:txBody>
          <a:bodyPr/>
          <a:lstStyle/>
          <a:p>
            <a:pPr>
              <a:defRPr/>
            </a:pPr>
            <a:fld id="{97D5B2D7-7A36-4FE8-AC09-CB41BD8EE605}" type="slidenum">
              <a:rPr lang="en-US" altLang="en-US" smtClean="0"/>
              <a:pPr>
                <a:defRPr/>
              </a:pPr>
              <a:t>52</a:t>
            </a:fld>
            <a:endParaRPr lang="en-US" altLang="en-US"/>
          </a:p>
        </p:txBody>
      </p:sp>
    </p:spTree>
    <p:extLst>
      <p:ext uri="{BB962C8B-B14F-4D97-AF65-F5344CB8AC3E}">
        <p14:creationId xmlns:p14="http://schemas.microsoft.com/office/powerpoint/2010/main" val="192035551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a:extLst>
              <a:ext uri="{FF2B5EF4-FFF2-40B4-BE49-F238E27FC236}">
                <a16:creationId xmlns:a16="http://schemas.microsoft.com/office/drawing/2014/main" id="{2AFAE507-3B61-4ED5-AC9D-AA107448F7F2}"/>
              </a:ext>
            </a:extLst>
          </p:cNvPr>
          <p:cNvSpPr>
            <a:spLocks noGrp="1" noRot="1" noChangeAspect="1" noTextEdit="1"/>
          </p:cNvSpPr>
          <p:nvPr>
            <p:ph type="sldImg"/>
          </p:nvPr>
        </p:nvSpPr>
        <p:spPr bwMode="auto">
          <a:xfrm>
            <a:off x="449263" y="715963"/>
            <a:ext cx="6361112" cy="3578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a:extLst>
              <a:ext uri="{FF2B5EF4-FFF2-40B4-BE49-F238E27FC236}">
                <a16:creationId xmlns:a16="http://schemas.microsoft.com/office/drawing/2014/main" id="{7930BD55-A28B-4A1B-B892-F03C73858F5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15716" name="Slide Number Placeholder 3">
            <a:extLst>
              <a:ext uri="{FF2B5EF4-FFF2-40B4-BE49-F238E27FC236}">
                <a16:creationId xmlns:a16="http://schemas.microsoft.com/office/drawing/2014/main" id="{03BA47FB-4884-40DA-A4A0-0E537DC10F3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National Book" charset="0"/>
                <a:ea typeface="MS PGothic" panose="020B0600070205080204" pitchFamily="34" charset="-128"/>
              </a:defRPr>
            </a:lvl1pPr>
            <a:lvl2pPr marL="765610" indent="-294465">
              <a:defRPr>
                <a:solidFill>
                  <a:schemeClr val="tx1"/>
                </a:solidFill>
                <a:latin typeface="National Book" charset="0"/>
                <a:ea typeface="MS PGothic" panose="020B0600070205080204" pitchFamily="34" charset="-128"/>
              </a:defRPr>
            </a:lvl2pPr>
            <a:lvl3pPr marL="1177862" indent="-235572">
              <a:defRPr>
                <a:solidFill>
                  <a:schemeClr val="tx1"/>
                </a:solidFill>
                <a:latin typeface="National Book" charset="0"/>
                <a:ea typeface="MS PGothic" panose="020B0600070205080204" pitchFamily="34" charset="-128"/>
              </a:defRPr>
            </a:lvl3pPr>
            <a:lvl4pPr marL="1649006" indent="-235572">
              <a:defRPr>
                <a:solidFill>
                  <a:schemeClr val="tx1"/>
                </a:solidFill>
                <a:latin typeface="National Book" charset="0"/>
                <a:ea typeface="MS PGothic" panose="020B0600070205080204" pitchFamily="34" charset="-128"/>
              </a:defRPr>
            </a:lvl4pPr>
            <a:lvl5pPr marL="2120151" indent="-235572">
              <a:defRPr>
                <a:solidFill>
                  <a:schemeClr val="tx1"/>
                </a:solidFill>
                <a:latin typeface="National Book" charset="0"/>
                <a:ea typeface="MS PGothic" panose="020B0600070205080204" pitchFamily="34" charset="-128"/>
              </a:defRPr>
            </a:lvl5pPr>
            <a:lvl6pPr marL="259129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6pPr>
            <a:lvl7pPr marL="3062440"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7pPr>
            <a:lvl8pPr marL="353358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8pPr>
            <a:lvl9pPr marL="4004729"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9pPr>
          </a:lstStyle>
          <a:p>
            <a:fld id="{37FC5E9B-3F4E-45F7-998D-A4A397DDF130}" type="slidenum">
              <a:rPr lang="en-US" altLang="en-US" smtClean="0">
                <a:latin typeface="Calibri" panose="020F0502020204030204" pitchFamily="34" charset="0"/>
              </a:rPr>
              <a:pPr/>
              <a:t>53</a:t>
            </a:fld>
            <a:endParaRPr lang="en-US" altLang="en-US">
              <a:latin typeface="Calibri" panose="020F0502020204030204"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a:spcBef>
                <a:spcPct val="0"/>
              </a:spcBef>
              <a:buFont typeface="Arial" panose="020B0604020202020204" pitchFamily="34" charset="0"/>
              <a:buChar char="•"/>
            </a:pPr>
            <a:r>
              <a:rPr lang="fr-FR" altLang="en-US" sz="1100" b="1" noProof="0" dirty="0"/>
              <a:t>À la fin de cette étape, vous aurez formulé une demande d’action adaptée à votre décideur : la requête de plaidoyer. </a:t>
            </a:r>
          </a:p>
          <a:p>
            <a:pPr marL="176679" indent="-176679">
              <a:spcBef>
                <a:spcPct val="0"/>
              </a:spcBef>
              <a:buFont typeface="Arial" panose="020B0604020202020204" pitchFamily="34" charset="0"/>
              <a:buChar char="•"/>
            </a:pPr>
            <a:endParaRPr lang="fr-FR" altLang="en-US" sz="1100" b="1" noProof="0" dirty="0"/>
          </a:p>
          <a:p>
            <a:pPr marL="176679" indent="-176679">
              <a:spcBef>
                <a:spcPct val="0"/>
              </a:spcBef>
              <a:buFont typeface="Arial" panose="020B0604020202020204" pitchFamily="34" charset="0"/>
              <a:buChar char="•"/>
            </a:pPr>
            <a:r>
              <a:rPr lang="fr-FR" altLang="en-US" sz="1100" b="1" noProof="0" dirty="0"/>
              <a:t>Points clés :</a:t>
            </a:r>
          </a:p>
          <a:p>
            <a:pPr marL="647824" lvl="1" indent="-176679">
              <a:spcBef>
                <a:spcPct val="0"/>
              </a:spcBef>
              <a:buFontTx/>
              <a:buChar char="•"/>
            </a:pPr>
            <a:r>
              <a:rPr lang="fr-FR" altLang="en-US" sz="1100" noProof="0" dirty="0"/>
              <a:t>Maintenant que vous savez quels sujets sont les plus importants aux yeux de votre décideur (Étape 4), vous devez réfléchir à </a:t>
            </a:r>
            <a:r>
              <a:rPr lang="fr-FR" altLang="en-US" sz="1100" i="1" noProof="0" dirty="0"/>
              <a:t>comment</a:t>
            </a:r>
            <a:r>
              <a:rPr lang="fr-FR" altLang="en-US" sz="1100" noProof="0" dirty="0"/>
              <a:t> les décisions sont prises. Cela façonnera la manière dont vous demanderez à votre décideur d’agir --et vous aidera à cadrer votre message de manière à capter l’attention de votre décideur.   </a:t>
            </a:r>
          </a:p>
          <a:p>
            <a:pPr marL="647824" marR="0" lvl="1" indent="-176679" algn="l" defTabSz="914400" rtl="0" eaLnBrk="1" fontAlgn="auto" latinLnBrk="0" hangingPunct="1">
              <a:lnSpc>
                <a:spcPct val="100000"/>
              </a:lnSpc>
              <a:spcBef>
                <a:spcPct val="0"/>
              </a:spcBef>
              <a:spcAft>
                <a:spcPts val="0"/>
              </a:spcAft>
              <a:buClrTx/>
              <a:buSzTx/>
              <a:buFontTx/>
              <a:buChar char="•"/>
              <a:tabLst/>
              <a:defRPr/>
            </a:pPr>
            <a:r>
              <a:rPr lang="fr-FR" altLang="en-US" sz="1100" noProof="0" dirty="0"/>
              <a:t>Comme votre objectif, votre requête doit être SMART.</a:t>
            </a:r>
          </a:p>
          <a:p>
            <a:pPr marL="647824" lvl="1" indent="-176679">
              <a:spcBef>
                <a:spcPct val="0"/>
              </a:spcBef>
              <a:buFontTx/>
              <a:buChar char="•"/>
            </a:pPr>
            <a:r>
              <a:rPr lang="fr-FR" sz="1100" noProof="0" dirty="0">
                <a:solidFill>
                  <a:srgbClr val="FFFFFF"/>
                </a:solidFill>
              </a:rPr>
              <a:t>On décide d’agir pour de multiples raisons, et on est donc sensible à différents types d’arguments.</a:t>
            </a:r>
            <a:endParaRPr lang="fr-FR" altLang="en-US" sz="1100" noProof="0" dirty="0"/>
          </a:p>
          <a:p>
            <a:pPr marL="647824" lvl="1" indent="-176679">
              <a:spcBef>
                <a:spcPct val="0"/>
              </a:spcBef>
              <a:buFontTx/>
              <a:buChar char="•"/>
            </a:pPr>
            <a:r>
              <a:rPr lang="fr-FR" altLang="en-US" sz="1100" noProof="0" dirty="0"/>
              <a:t>À cette étape, vous déciderez aussi qui sera le messager, c’est-à-dire qui transmettra la requête de plaidoyer au décideur.</a:t>
            </a:r>
          </a:p>
          <a:p>
            <a:pPr marL="647824" lvl="1" indent="-176679">
              <a:spcBef>
                <a:spcPct val="0"/>
              </a:spcBef>
              <a:buFontTx/>
              <a:buChar char="•"/>
            </a:pPr>
            <a:endParaRPr lang="fr-FR" altLang="en-US" sz="1100" noProof="0" dirty="0"/>
          </a:p>
          <a:p>
            <a:pPr>
              <a:spcBef>
                <a:spcPct val="0"/>
              </a:spcBef>
            </a:pPr>
            <a:r>
              <a:rPr lang="fr-FR" altLang="en-US" sz="1100" i="1" noProof="0" dirty="0"/>
              <a:t>Guide pratique, pages 39-48.</a:t>
            </a:r>
          </a:p>
          <a:p>
            <a:endParaRPr lang="fr-FR" noProof="0" dirty="0"/>
          </a:p>
        </p:txBody>
      </p:sp>
      <p:sp>
        <p:nvSpPr>
          <p:cNvPr id="4" name="Slide Number Placeholder 3"/>
          <p:cNvSpPr>
            <a:spLocks noGrp="1"/>
          </p:cNvSpPr>
          <p:nvPr>
            <p:ph type="sldNum" sz="quarter" idx="5"/>
          </p:nvPr>
        </p:nvSpPr>
        <p:spPr/>
        <p:txBody>
          <a:bodyPr/>
          <a:lstStyle/>
          <a:p>
            <a:fld id="{88FDCCB8-BBD5-BB4D-A49B-553A66C479A8}" type="slidenum">
              <a:rPr lang="en-US" smtClean="0"/>
              <a:t>54</a:t>
            </a:fld>
            <a:endParaRPr lang="en-US"/>
          </a:p>
        </p:txBody>
      </p:sp>
    </p:spTree>
    <p:extLst>
      <p:ext uri="{BB962C8B-B14F-4D97-AF65-F5344CB8AC3E}">
        <p14:creationId xmlns:p14="http://schemas.microsoft.com/office/powerpoint/2010/main" val="9742126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a:extLst>
              <a:ext uri="{FF2B5EF4-FFF2-40B4-BE49-F238E27FC236}">
                <a16:creationId xmlns:a16="http://schemas.microsoft.com/office/drawing/2014/main" id="{1CE8C3FF-4AFB-49CB-A64C-925467EDF67D}"/>
              </a:ext>
            </a:extLst>
          </p:cNvPr>
          <p:cNvSpPr>
            <a:spLocks noGrp="1" noRot="1" noChangeAspect="1" noTextEdit="1"/>
          </p:cNvSpPr>
          <p:nvPr>
            <p:ph type="sldImg"/>
          </p:nvPr>
        </p:nvSpPr>
        <p:spPr bwMode="auto">
          <a:xfrm>
            <a:off x="449263" y="715963"/>
            <a:ext cx="6361112" cy="3578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a:extLst>
              <a:ext uri="{FF2B5EF4-FFF2-40B4-BE49-F238E27FC236}">
                <a16:creationId xmlns:a16="http://schemas.microsoft.com/office/drawing/2014/main" id="{A0EC38B7-2EE4-4A91-A558-F455567B02CA}"/>
              </a:ext>
            </a:extLst>
          </p:cNvPr>
          <p:cNvSpPr>
            <a:spLocks noGrp="1"/>
          </p:cNvSpPr>
          <p:nvPr>
            <p:ph type="body" idx="1"/>
          </p:nvPr>
        </p:nvSpPr>
        <p:spPr bwMode="auto"/>
        <p:txBody>
          <a:bodyPr wrap="square" numCol="1" anchor="t" anchorCtr="0" compatLnSpc="1">
            <a:prstTxWarp prst="textNoShape">
              <a:avLst/>
            </a:prstTxWarp>
          </a:bodyPr>
          <a:lstStyle/>
          <a:p>
            <a:pPr marL="176679" indent="-176679">
              <a:spcBef>
                <a:spcPct val="0"/>
              </a:spcBef>
              <a:buFont typeface="Arial" panose="020B0604020202020204" pitchFamily="34" charset="0"/>
              <a:buChar char="•"/>
              <a:defRPr/>
            </a:pPr>
            <a:r>
              <a:rPr lang="fr-FR" altLang="en-US" sz="1100" b="1" noProof="0" dirty="0"/>
              <a:t>Points clés :</a:t>
            </a:r>
          </a:p>
          <a:p>
            <a:pPr marL="647824" lvl="1" indent="-176679">
              <a:spcBef>
                <a:spcPct val="0"/>
              </a:spcBef>
              <a:buFontTx/>
              <a:buChar char="•"/>
              <a:defRPr/>
            </a:pPr>
            <a:r>
              <a:rPr lang="fr-FR" altLang="en-US" sz="1100" noProof="0" dirty="0"/>
              <a:t>Avant de construire votre « requête », vous devrez réfléchir aux différentes manières dont vous pouvez la soutenir –avec des données probantes, des histoires personnelles ou des arguments fondés sur les droits ou la foi. </a:t>
            </a:r>
            <a:endParaRPr lang="fr-FR" altLang="ja-JP" sz="1100" noProof="0" dirty="0"/>
          </a:p>
          <a:p>
            <a:pPr marL="1118968" lvl="2" indent="-176679">
              <a:spcBef>
                <a:spcPct val="0"/>
              </a:spcBef>
              <a:buFontTx/>
              <a:buChar char="•"/>
              <a:defRPr/>
            </a:pPr>
            <a:r>
              <a:rPr lang="fr-FR" altLang="en-US" sz="1100" b="1" noProof="0" dirty="0"/>
              <a:t>Les ensembles de preuves </a:t>
            </a:r>
            <a:r>
              <a:rPr lang="fr-FR" altLang="en-US" sz="1100" noProof="0" dirty="0"/>
              <a:t>consistent en des données probantes de sources crédibles. Cela peut inclure, par exemple, des résultats de recherche qui identifient les écarts dans l’accès à certains services, sur les programmes prometteurs ou des approches de recherche opérationnelle. Ce type d’arguments fondés sur des données probantes peuvent aider à réduire la controverse et mener à un accord.  </a:t>
            </a:r>
          </a:p>
          <a:p>
            <a:pPr marL="1118968" lvl="2" indent="-176679">
              <a:spcBef>
                <a:spcPct val="0"/>
              </a:spcBef>
              <a:buFontTx/>
              <a:buChar char="•"/>
              <a:defRPr/>
            </a:pPr>
            <a:r>
              <a:rPr lang="fr-FR" altLang="en-US" sz="1100" b="1" noProof="0" dirty="0"/>
              <a:t>L’émotion </a:t>
            </a:r>
            <a:r>
              <a:rPr lang="fr-FR" altLang="en-US" sz="1100" noProof="0" dirty="0"/>
              <a:t>apporte une dimension humaine à votre sujet. Ce type d’arguments se focalisent sur les histoires individuelles des personnes affectées par votre sujet pour en éclairer le problème humain et montre comment un changement de politique pourrait améliorer leurs vies. </a:t>
            </a:r>
          </a:p>
          <a:p>
            <a:pPr marL="1118968" lvl="2" indent="-176679">
              <a:spcBef>
                <a:spcPct val="0"/>
              </a:spcBef>
              <a:buFontTx/>
              <a:buChar char="•"/>
              <a:defRPr/>
            </a:pPr>
            <a:r>
              <a:rPr lang="fr-FR" altLang="en-US" sz="1100" b="1" noProof="0" dirty="0"/>
              <a:t>L’éthique </a:t>
            </a:r>
            <a:r>
              <a:rPr lang="fr-FR" altLang="en-US" sz="1100" noProof="0" dirty="0"/>
              <a:t>invoque les normes sociales et culturelles, et se fonde sur une approche basée sur les droits universels et la foi. Ils évoquent l’empathie, le besoin de justice, et font prendre conscience que l’action du décideur peut affecter la vie d’autres personnes</a:t>
            </a:r>
            <a:r>
              <a:rPr lang="fr-FR" altLang="ja-JP" sz="1100" noProof="0" dirty="0"/>
              <a:t>. </a:t>
            </a:r>
          </a:p>
          <a:p>
            <a:pPr marL="647824" lvl="1" indent="-176679">
              <a:spcBef>
                <a:spcPct val="0"/>
              </a:spcBef>
              <a:buFontTx/>
              <a:buChar char="•"/>
              <a:defRPr/>
            </a:pPr>
            <a:r>
              <a:rPr lang="fr-FR" altLang="en-US" sz="1100" noProof="0" dirty="0"/>
              <a:t>En tant que plaideur, vous devrez réfléchir à quels arguments seront les plus convaincants aux yeux de votre décideur. Par exemple, un responsable politique ayant une formation en médecine ou en économie pourrait être davantage intéressé(e) par les données, les résultats scientifiques, les projections de coûts, tandis qu’un(e) élu(e) pourrait être plus sensible aux histoires individuelles des gens. Souvent, combiner ces différents types d’arguments permet de formuler le message le plus convaincant pour votre décideur. </a:t>
            </a:r>
          </a:p>
          <a:p>
            <a:pPr lvl="1">
              <a:spcBef>
                <a:spcPct val="0"/>
              </a:spcBef>
              <a:defRPr/>
            </a:pPr>
            <a:endParaRPr lang="fr-FR" altLang="en-US" sz="1100" b="1" u="sng" noProof="0" dirty="0">
              <a:solidFill>
                <a:srgbClr val="0000FF"/>
              </a:solidFill>
            </a:endParaRPr>
          </a:p>
          <a:p>
            <a:pPr marL="176679">
              <a:defRPr/>
            </a:pPr>
            <a:endParaRPr lang="fr-FR" altLang="en-US" sz="1100" noProof="0" dirty="0">
              <a:solidFill>
                <a:srgbClr val="0000FF"/>
              </a:solidFill>
            </a:endParaRPr>
          </a:p>
          <a:p>
            <a:pPr>
              <a:defRPr/>
            </a:pPr>
            <a:r>
              <a:rPr lang="fr-FR" altLang="en-US" sz="1100" i="1" noProof="0" dirty="0">
                <a:solidFill>
                  <a:srgbClr val="0000FF"/>
                </a:solidFill>
              </a:rPr>
              <a:t>Guide pratique, pages 40-41.</a:t>
            </a:r>
          </a:p>
          <a:p>
            <a:pPr marL="647824" lvl="1" indent="-176679">
              <a:spcBef>
                <a:spcPct val="0"/>
              </a:spcBef>
              <a:buFontTx/>
              <a:buChar char="•"/>
              <a:defRPr/>
            </a:pPr>
            <a:endParaRPr lang="fr-FR" altLang="en-US" sz="1100" noProof="0" dirty="0"/>
          </a:p>
          <a:p>
            <a:pPr marL="176679" indent="-176679">
              <a:spcBef>
                <a:spcPct val="0"/>
              </a:spcBef>
              <a:defRPr/>
            </a:pPr>
            <a:endParaRPr lang="fr-FR" altLang="en-US" noProof="0" dirty="0"/>
          </a:p>
          <a:p>
            <a:pPr marL="176679" indent="-176679">
              <a:spcBef>
                <a:spcPct val="0"/>
              </a:spcBef>
              <a:defRPr/>
            </a:pPr>
            <a:endParaRPr lang="fr-FR" altLang="en-US" noProof="0" dirty="0"/>
          </a:p>
        </p:txBody>
      </p:sp>
      <p:sp>
        <p:nvSpPr>
          <p:cNvPr id="119812" name="Slide Number Placeholder 3">
            <a:extLst>
              <a:ext uri="{FF2B5EF4-FFF2-40B4-BE49-F238E27FC236}">
                <a16:creationId xmlns:a16="http://schemas.microsoft.com/office/drawing/2014/main" id="{85739DFD-2CCA-4606-A89C-2ED119D40D2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National Book" charset="0"/>
                <a:ea typeface="MS PGothic" panose="020B0600070205080204" pitchFamily="34" charset="-128"/>
              </a:defRPr>
            </a:lvl1pPr>
            <a:lvl2pPr marL="765610" indent="-294465">
              <a:defRPr>
                <a:solidFill>
                  <a:schemeClr val="tx1"/>
                </a:solidFill>
                <a:latin typeface="National Book" charset="0"/>
                <a:ea typeface="MS PGothic" panose="020B0600070205080204" pitchFamily="34" charset="-128"/>
              </a:defRPr>
            </a:lvl2pPr>
            <a:lvl3pPr marL="1177862" indent="-235572">
              <a:defRPr>
                <a:solidFill>
                  <a:schemeClr val="tx1"/>
                </a:solidFill>
                <a:latin typeface="National Book" charset="0"/>
                <a:ea typeface="MS PGothic" panose="020B0600070205080204" pitchFamily="34" charset="-128"/>
              </a:defRPr>
            </a:lvl3pPr>
            <a:lvl4pPr marL="1649006" indent="-235572">
              <a:defRPr>
                <a:solidFill>
                  <a:schemeClr val="tx1"/>
                </a:solidFill>
                <a:latin typeface="National Book" charset="0"/>
                <a:ea typeface="MS PGothic" panose="020B0600070205080204" pitchFamily="34" charset="-128"/>
              </a:defRPr>
            </a:lvl4pPr>
            <a:lvl5pPr marL="2120151" indent="-235572">
              <a:defRPr>
                <a:solidFill>
                  <a:schemeClr val="tx1"/>
                </a:solidFill>
                <a:latin typeface="National Book" charset="0"/>
                <a:ea typeface="MS PGothic" panose="020B0600070205080204" pitchFamily="34" charset="-128"/>
              </a:defRPr>
            </a:lvl5pPr>
            <a:lvl6pPr marL="259129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6pPr>
            <a:lvl7pPr marL="3062440"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7pPr>
            <a:lvl8pPr marL="353358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8pPr>
            <a:lvl9pPr marL="4004729"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9pPr>
          </a:lstStyle>
          <a:p>
            <a:fld id="{54A1489F-84C7-4F61-A924-F689B8CE73D7}" type="slidenum">
              <a:rPr lang="en-US" altLang="en-US" smtClean="0">
                <a:latin typeface="Calibri" panose="020F0502020204030204" pitchFamily="34" charset="0"/>
              </a:rPr>
              <a:pPr/>
              <a:t>55</a:t>
            </a:fld>
            <a:endParaRPr lang="en-US" altLang="en-US">
              <a:latin typeface="Calibri" panose="020F0502020204030204"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a:extLst>
              <a:ext uri="{FF2B5EF4-FFF2-40B4-BE49-F238E27FC236}">
                <a16:creationId xmlns:a16="http://schemas.microsoft.com/office/drawing/2014/main" id="{79D6FC55-D47D-4DE5-A12A-B6DAFC1F80AB}"/>
              </a:ext>
            </a:extLst>
          </p:cNvPr>
          <p:cNvSpPr>
            <a:spLocks noGrp="1" noRot="1" noChangeAspect="1" noTextEdit="1"/>
          </p:cNvSpPr>
          <p:nvPr>
            <p:ph type="sldImg"/>
          </p:nvPr>
        </p:nvSpPr>
        <p:spPr bwMode="auto">
          <a:xfrm>
            <a:off x="768350" y="1193800"/>
            <a:ext cx="5722938" cy="3219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a:extLst>
              <a:ext uri="{FF2B5EF4-FFF2-40B4-BE49-F238E27FC236}">
                <a16:creationId xmlns:a16="http://schemas.microsoft.com/office/drawing/2014/main" id="{8140F9B1-40C1-4457-BE6F-37EC0639754D}"/>
              </a:ext>
            </a:extLst>
          </p:cNvPr>
          <p:cNvSpPr>
            <a:spLocks noGrp="1"/>
          </p:cNvSpPr>
          <p:nvPr>
            <p:ph type="body" idx="1"/>
          </p:nvPr>
        </p:nvSpPr>
        <p:spPr bwMode="auto"/>
        <p:txBody>
          <a:bodyPr wrap="square" numCol="1" anchor="t" anchorCtr="0" compatLnSpc="1">
            <a:prstTxWarp prst="textNoShape">
              <a:avLst/>
            </a:prstTxWarp>
          </a:bodyPr>
          <a:lstStyle/>
          <a:p>
            <a:pPr marL="176679" indent="-176679">
              <a:spcBef>
                <a:spcPct val="0"/>
              </a:spcBef>
              <a:buFont typeface="Arial" panose="020B0604020202020204" pitchFamily="34" charset="0"/>
              <a:buChar char="•"/>
              <a:defRPr/>
            </a:pPr>
            <a:r>
              <a:rPr lang="fr-FR" altLang="en-US" sz="1100" b="1" noProof="0" dirty="0"/>
              <a:t>Facilitez l’exercice 5.1 en plénière ou en petits groupes : </a:t>
            </a:r>
          </a:p>
          <a:p>
            <a:pPr marL="647824" lvl="1" indent="-176679">
              <a:spcBef>
                <a:spcPct val="0"/>
              </a:spcBef>
              <a:buFontTx/>
              <a:buChar char="•"/>
              <a:defRPr/>
            </a:pPr>
            <a:r>
              <a:rPr lang="fr-FR" altLang="ja-JP" sz="1100" noProof="0" dirty="0"/>
              <a:t>Réfléchissez à des arguments fondés sur des données probantes, des émotions ou des critères éthiques qui convaincront votre décideur de soutenir votre requête de plaidoyer. Réfléchissez en détails aux données (données probantes), histoires (émotions), et arguments éthiques qui parleraient spécifiquement à votre décideur. </a:t>
            </a:r>
          </a:p>
          <a:p>
            <a:pPr marL="647824" lvl="1" indent="-176679">
              <a:spcBef>
                <a:spcPct val="0"/>
              </a:spcBef>
              <a:buFontTx/>
              <a:buChar char="•"/>
              <a:defRPr/>
            </a:pPr>
            <a:r>
              <a:rPr lang="fr-FR" altLang="en-US" sz="1100" noProof="0" dirty="0"/>
              <a:t>Écrivez les arguments sur une feuille du </a:t>
            </a:r>
            <a:r>
              <a:rPr lang="fr-FR" altLang="en-US" sz="1100" noProof="0" dirty="0" err="1"/>
              <a:t>rotafolio</a:t>
            </a:r>
            <a:r>
              <a:rPr lang="fr-FR" altLang="en-US" sz="1100" noProof="0" dirty="0"/>
              <a:t>/flip chart ou au tableau. Si vous avez plus d’un argument dans chaque colonne, écrivez-les tous, mais choisissez le meilleur.</a:t>
            </a:r>
          </a:p>
          <a:p>
            <a:pPr marL="647824" lvl="1" indent="-176679">
              <a:spcBef>
                <a:spcPct val="0"/>
              </a:spcBef>
              <a:buFontTx/>
              <a:buChar char="•"/>
              <a:defRPr/>
            </a:pPr>
            <a:endParaRPr lang="fr-FR" altLang="en-US" sz="1100" noProof="0" dirty="0"/>
          </a:p>
          <a:p>
            <a:pPr marL="176679" indent="-176679">
              <a:spcBef>
                <a:spcPct val="0"/>
              </a:spcBef>
              <a:buFont typeface="Arial" panose="020B0604020202020204" pitchFamily="34" charset="0"/>
              <a:buChar char="•"/>
              <a:defRPr/>
            </a:pPr>
            <a:r>
              <a:rPr lang="fr-FR" altLang="en-US" sz="1100" b="1" noProof="0" dirty="0"/>
              <a:t>Facilitez la présentation des résultats :</a:t>
            </a:r>
          </a:p>
          <a:p>
            <a:pPr marL="647824" lvl="1" indent="-176679">
              <a:spcBef>
                <a:spcPct val="0"/>
              </a:spcBef>
              <a:buFontTx/>
              <a:buChar char="•"/>
              <a:defRPr/>
            </a:pPr>
            <a:r>
              <a:rPr lang="fr-FR" altLang="en-US" sz="1100" noProof="0" dirty="0"/>
              <a:t>Demandez à chaque participant(e) de présenter son meilleur argument dans chaque catégorie. En plénière, discutez des arguments qui auront le plus d’influence sur votre décideur. </a:t>
            </a:r>
          </a:p>
          <a:p>
            <a:pPr marL="647824" lvl="1" indent="-176679">
              <a:spcBef>
                <a:spcPct val="0"/>
              </a:spcBef>
              <a:buFontTx/>
              <a:buChar char="•"/>
              <a:defRPr/>
            </a:pPr>
            <a:endParaRPr lang="fr-FR" altLang="en-US" sz="1100" noProof="0" dirty="0"/>
          </a:p>
          <a:p>
            <a:pPr marL="190624" lvl="0" indent="-176679">
              <a:spcBef>
                <a:spcPct val="0"/>
              </a:spcBef>
              <a:buFontTx/>
              <a:buChar char="•"/>
              <a:defRPr/>
            </a:pPr>
            <a:r>
              <a:rPr lang="fr-FR" altLang="en-US" sz="1100" b="1" noProof="0" dirty="0"/>
              <a:t>Documentez les arguments sélectionnés </a:t>
            </a:r>
            <a:r>
              <a:rPr lang="fr-FR" altLang="en-US" sz="1100" noProof="0" dirty="0"/>
              <a:t>sur une feuille du </a:t>
            </a:r>
            <a:r>
              <a:rPr lang="fr-FR" altLang="en-US" sz="1100" noProof="0" dirty="0" err="1"/>
              <a:t>rotafolio</a:t>
            </a:r>
            <a:r>
              <a:rPr lang="fr-FR" altLang="en-US" sz="1100" noProof="0" dirty="0"/>
              <a:t>/ flip chart, au tableau ou sur une fiche de travail et affichez-la.</a:t>
            </a:r>
          </a:p>
          <a:p>
            <a:pPr>
              <a:spcBef>
                <a:spcPct val="0"/>
              </a:spcBef>
              <a:defRPr/>
            </a:pPr>
            <a:endParaRPr lang="fr-FR" altLang="en-US" sz="1100" i="1" noProof="0" dirty="0"/>
          </a:p>
          <a:p>
            <a:pPr>
              <a:spcBef>
                <a:spcPct val="0"/>
              </a:spcBef>
              <a:defRPr/>
            </a:pPr>
            <a:r>
              <a:rPr lang="fr-FR" altLang="en-US" sz="1100" i="1" noProof="0" dirty="0"/>
              <a:t>Guide pratique, page 40-41.</a:t>
            </a:r>
          </a:p>
          <a:p>
            <a:pPr marL="176679" indent="-176679">
              <a:spcBef>
                <a:spcPct val="0"/>
              </a:spcBef>
              <a:defRPr/>
            </a:pPr>
            <a:endParaRPr lang="fr-FR" altLang="en-US" sz="1100" b="1" noProof="0" dirty="0"/>
          </a:p>
        </p:txBody>
      </p:sp>
      <p:sp>
        <p:nvSpPr>
          <p:cNvPr id="123908" name="Slide Number Placeholder 3">
            <a:extLst>
              <a:ext uri="{FF2B5EF4-FFF2-40B4-BE49-F238E27FC236}">
                <a16:creationId xmlns:a16="http://schemas.microsoft.com/office/drawing/2014/main" id="{47670FB1-6F26-41E5-9BEC-6F353109F59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National Book" charset="0"/>
                <a:ea typeface="MS PGothic" panose="020B0600070205080204" pitchFamily="34" charset="-128"/>
              </a:defRPr>
            </a:lvl1pPr>
            <a:lvl2pPr marL="765610" indent="-294465">
              <a:defRPr>
                <a:solidFill>
                  <a:schemeClr val="tx1"/>
                </a:solidFill>
                <a:latin typeface="National Book" charset="0"/>
                <a:ea typeface="MS PGothic" panose="020B0600070205080204" pitchFamily="34" charset="-128"/>
              </a:defRPr>
            </a:lvl2pPr>
            <a:lvl3pPr marL="1177862" indent="-235572">
              <a:defRPr>
                <a:solidFill>
                  <a:schemeClr val="tx1"/>
                </a:solidFill>
                <a:latin typeface="National Book" charset="0"/>
                <a:ea typeface="MS PGothic" panose="020B0600070205080204" pitchFamily="34" charset="-128"/>
              </a:defRPr>
            </a:lvl3pPr>
            <a:lvl4pPr marL="1649006" indent="-235572">
              <a:defRPr>
                <a:solidFill>
                  <a:schemeClr val="tx1"/>
                </a:solidFill>
                <a:latin typeface="National Book" charset="0"/>
                <a:ea typeface="MS PGothic" panose="020B0600070205080204" pitchFamily="34" charset="-128"/>
              </a:defRPr>
            </a:lvl4pPr>
            <a:lvl5pPr marL="2120151" indent="-235572">
              <a:defRPr>
                <a:solidFill>
                  <a:schemeClr val="tx1"/>
                </a:solidFill>
                <a:latin typeface="National Book" charset="0"/>
                <a:ea typeface="MS PGothic" panose="020B0600070205080204" pitchFamily="34" charset="-128"/>
              </a:defRPr>
            </a:lvl5pPr>
            <a:lvl6pPr marL="259129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6pPr>
            <a:lvl7pPr marL="3062440"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7pPr>
            <a:lvl8pPr marL="353358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8pPr>
            <a:lvl9pPr marL="4004729"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9pPr>
          </a:lstStyle>
          <a:p>
            <a:fld id="{F5415DBC-B9B1-4953-BD1B-F0394F16DB48}" type="slidenum">
              <a:rPr lang="en-US" altLang="en-US" smtClean="0">
                <a:latin typeface="Calibri" panose="020F0502020204030204" pitchFamily="34" charset="0"/>
              </a:rPr>
              <a:pPr/>
              <a:t>56</a:t>
            </a:fld>
            <a:endParaRPr lang="en-US" altLang="en-US">
              <a:latin typeface="Calibri" panose="020F0502020204030204"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a:extLst>
              <a:ext uri="{FF2B5EF4-FFF2-40B4-BE49-F238E27FC236}">
                <a16:creationId xmlns:a16="http://schemas.microsoft.com/office/drawing/2014/main" id="{84CFBFD3-C2CC-46A6-8CFB-8A77E437526E}"/>
              </a:ext>
            </a:extLst>
          </p:cNvPr>
          <p:cNvSpPr>
            <a:spLocks noGrp="1" noRot="1" noChangeAspect="1" noTextEdit="1"/>
          </p:cNvSpPr>
          <p:nvPr>
            <p:ph type="sldImg"/>
          </p:nvPr>
        </p:nvSpPr>
        <p:spPr bwMode="auto">
          <a:xfrm>
            <a:off x="449263" y="715963"/>
            <a:ext cx="6361112" cy="3578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a:extLst>
              <a:ext uri="{FF2B5EF4-FFF2-40B4-BE49-F238E27FC236}">
                <a16:creationId xmlns:a16="http://schemas.microsoft.com/office/drawing/2014/main" id="{5D107154-2AEE-4349-A651-BBCC1EE5C4F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tLang="en-US" sz="1100" noProof="0" dirty="0"/>
              <a:t>Adaptation d’une diapositive facultative : Si possible, adaptez la diapositive avec des exemples locaux. </a:t>
            </a:r>
          </a:p>
          <a:p>
            <a:pPr>
              <a:spcBef>
                <a:spcPct val="0"/>
              </a:spcBef>
            </a:pPr>
            <a:endParaRPr lang="fr-FR" altLang="en-US" sz="1100" noProof="0" dirty="0"/>
          </a:p>
          <a:p>
            <a:pPr marL="176679" indent="-176679">
              <a:spcBef>
                <a:spcPct val="0"/>
              </a:spcBef>
              <a:buFont typeface="Wingdings" panose="05000000000000000000" pitchFamily="2" charset="2"/>
              <a:buChar char="Ø"/>
            </a:pPr>
            <a:endParaRPr lang="en-US" altLang="en-US" sz="1100" dirty="0"/>
          </a:p>
          <a:p>
            <a:pPr marL="176679" indent="-176679"/>
            <a:r>
              <a:rPr lang="en-US" altLang="en-US" dirty="0"/>
              <a:t> </a:t>
            </a:r>
          </a:p>
          <a:p>
            <a:pPr marL="176679" indent="-176679">
              <a:spcBef>
                <a:spcPct val="0"/>
              </a:spcBef>
            </a:pPr>
            <a:endParaRPr lang="en-US" altLang="en-US" dirty="0"/>
          </a:p>
        </p:txBody>
      </p:sp>
      <p:sp>
        <p:nvSpPr>
          <p:cNvPr id="121860" name="Slide Number Placeholder 3">
            <a:extLst>
              <a:ext uri="{FF2B5EF4-FFF2-40B4-BE49-F238E27FC236}">
                <a16:creationId xmlns:a16="http://schemas.microsoft.com/office/drawing/2014/main" id="{EC93CD55-5196-487C-B59A-13B5BC12F9F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National Book" charset="0"/>
                <a:ea typeface="MS PGothic" panose="020B0600070205080204" pitchFamily="34" charset="-128"/>
              </a:defRPr>
            </a:lvl1pPr>
            <a:lvl2pPr marL="765610" indent="-294465">
              <a:defRPr>
                <a:solidFill>
                  <a:schemeClr val="tx1"/>
                </a:solidFill>
                <a:latin typeface="National Book" charset="0"/>
                <a:ea typeface="MS PGothic" panose="020B0600070205080204" pitchFamily="34" charset="-128"/>
              </a:defRPr>
            </a:lvl2pPr>
            <a:lvl3pPr marL="1177862" indent="-235572">
              <a:defRPr>
                <a:solidFill>
                  <a:schemeClr val="tx1"/>
                </a:solidFill>
                <a:latin typeface="National Book" charset="0"/>
                <a:ea typeface="MS PGothic" panose="020B0600070205080204" pitchFamily="34" charset="-128"/>
              </a:defRPr>
            </a:lvl3pPr>
            <a:lvl4pPr marL="1649006" indent="-235572">
              <a:defRPr>
                <a:solidFill>
                  <a:schemeClr val="tx1"/>
                </a:solidFill>
                <a:latin typeface="National Book" charset="0"/>
                <a:ea typeface="MS PGothic" panose="020B0600070205080204" pitchFamily="34" charset="-128"/>
              </a:defRPr>
            </a:lvl4pPr>
            <a:lvl5pPr marL="2120151" indent="-235572">
              <a:defRPr>
                <a:solidFill>
                  <a:schemeClr val="tx1"/>
                </a:solidFill>
                <a:latin typeface="National Book" charset="0"/>
                <a:ea typeface="MS PGothic" panose="020B0600070205080204" pitchFamily="34" charset="-128"/>
              </a:defRPr>
            </a:lvl5pPr>
            <a:lvl6pPr marL="259129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6pPr>
            <a:lvl7pPr marL="3062440"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7pPr>
            <a:lvl8pPr marL="353358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8pPr>
            <a:lvl9pPr marL="4004729"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9pPr>
          </a:lstStyle>
          <a:p>
            <a:fld id="{72B96E7C-85A0-4045-9C58-7334450A87BF}" type="slidenum">
              <a:rPr lang="en-US" altLang="en-US" smtClean="0">
                <a:latin typeface="Calibri" panose="020F0502020204030204" pitchFamily="34" charset="0"/>
              </a:rPr>
              <a:pPr/>
              <a:t>57</a:t>
            </a:fld>
            <a:endParaRPr lang="en-US" altLang="en-US">
              <a:latin typeface="Calibri" panose="020F0502020204030204"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a:extLst>
              <a:ext uri="{FF2B5EF4-FFF2-40B4-BE49-F238E27FC236}">
                <a16:creationId xmlns:a16="http://schemas.microsoft.com/office/drawing/2014/main" id="{4C762BE4-A401-457F-939F-AF41D9CDC1A0}"/>
              </a:ext>
            </a:extLst>
          </p:cNvPr>
          <p:cNvSpPr>
            <a:spLocks noGrp="1" noRot="1" noChangeAspect="1" noTextEdit="1"/>
          </p:cNvSpPr>
          <p:nvPr>
            <p:ph type="sldImg"/>
          </p:nvPr>
        </p:nvSpPr>
        <p:spPr bwMode="auto">
          <a:xfrm>
            <a:off x="449263" y="715963"/>
            <a:ext cx="6361112" cy="3578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a:extLst>
              <a:ext uri="{FF2B5EF4-FFF2-40B4-BE49-F238E27FC236}">
                <a16:creationId xmlns:a16="http://schemas.microsoft.com/office/drawing/2014/main" id="{313EF6A0-88E0-4FBC-AF78-32F2A2C8A708}"/>
              </a:ext>
            </a:extLst>
          </p:cNvPr>
          <p:cNvSpPr>
            <a:spLocks noGrp="1"/>
          </p:cNvSpPr>
          <p:nvPr>
            <p:ph type="body" idx="1"/>
          </p:nvPr>
        </p:nvSpPr>
        <p:spPr bwMode="auto"/>
        <p:txBody>
          <a:bodyPr wrap="square" numCol="1" anchor="t" anchorCtr="0" compatLnSpc="1">
            <a:prstTxWarp prst="textNoShape">
              <a:avLst/>
            </a:prstTxWarp>
          </a:bodyPr>
          <a:lstStyle/>
          <a:p>
            <a:pPr marL="176679" indent="-176679">
              <a:spcBef>
                <a:spcPct val="0"/>
              </a:spcBef>
              <a:buFont typeface="Arial" panose="020B0604020202020204" pitchFamily="34" charset="0"/>
              <a:buChar char="•"/>
              <a:defRPr/>
            </a:pPr>
            <a:r>
              <a:rPr lang="fr-FR" altLang="en-US" sz="1100" b="1" noProof="0" dirty="0"/>
              <a:t>Points clés :</a:t>
            </a:r>
          </a:p>
          <a:p>
            <a:pPr marL="647824" lvl="1" indent="-176679">
              <a:spcBef>
                <a:spcPct val="0"/>
              </a:spcBef>
              <a:buFontTx/>
              <a:buChar char="•"/>
              <a:defRPr/>
            </a:pPr>
            <a:r>
              <a:rPr lang="fr-FR" altLang="en-US" sz="1100" noProof="0" dirty="0"/>
              <a:t>Cet outil, appelé la boîte à message en cinq points, peut vous aider à développer une requête simple demandant à votre décideur d’agir. </a:t>
            </a:r>
          </a:p>
          <a:p>
            <a:pPr marL="647824" lvl="1" indent="-176679">
              <a:spcBef>
                <a:spcPct val="0"/>
              </a:spcBef>
              <a:buFontTx/>
              <a:buChar char="•"/>
              <a:defRPr/>
            </a:pPr>
            <a:r>
              <a:rPr lang="fr-FR" altLang="en-US" sz="1100" noProof="0" dirty="0"/>
              <a:t>Tout d’abord, vous devrez </a:t>
            </a:r>
            <a:r>
              <a:rPr lang="fr-FR" altLang="en-US" sz="1100" b="1" noProof="0" dirty="0"/>
              <a:t>nommer le décideur que vous avez identifié à l’Étape 4. </a:t>
            </a:r>
            <a:r>
              <a:rPr lang="fr-FR" altLang="en-US" sz="1100" noProof="0" dirty="0"/>
              <a:t>Il est préférable de se référer au décideur par son nom et non pas par son titre uniquement ; ceci vous aidera à personnaliser votre message plus </a:t>
            </a:r>
            <a:r>
              <a:rPr lang="fr-FR" altLang="ja-JP" sz="1100" noProof="0" dirty="0"/>
              <a:t>adéquatement. </a:t>
            </a:r>
          </a:p>
          <a:p>
            <a:pPr marL="647824" lvl="1" indent="-176679">
              <a:spcBef>
                <a:spcPct val="0"/>
              </a:spcBef>
              <a:buFontTx/>
              <a:buChar char="•"/>
              <a:defRPr/>
            </a:pPr>
            <a:r>
              <a:rPr lang="fr-FR" altLang="en-US" sz="1100" noProof="0" dirty="0"/>
              <a:t>Ensuite, vous inscrirez la </a:t>
            </a:r>
            <a:r>
              <a:rPr lang="fr-FR" altLang="en-US" sz="1100" b="1" noProof="0" dirty="0"/>
              <a:t>valeur centrale </a:t>
            </a:r>
            <a:r>
              <a:rPr lang="fr-FR" altLang="en-US" sz="1100" noProof="0" dirty="0"/>
              <a:t>de votre décideur définie à l’étape 4.2. Souvenez-vous de vous focaliser sur ce qui est important pour le décideur, pas pour vous. Réfléchissez à ce à quoi il/elle attache le plus d’importance, et aux déclarations publiques qu’il/elle a faites sur le sujet. </a:t>
            </a:r>
          </a:p>
          <a:p>
            <a:pPr marL="647824" lvl="1" indent="-176679">
              <a:spcBef>
                <a:spcPct val="0"/>
              </a:spcBef>
              <a:buFontTx/>
              <a:buChar char="•"/>
              <a:defRPr/>
            </a:pPr>
            <a:r>
              <a:rPr lang="fr-FR" altLang="en-US" sz="1100" noProof="0" dirty="0"/>
              <a:t>Troisièmement, vous </a:t>
            </a:r>
            <a:r>
              <a:rPr lang="fr-FR" altLang="en-US" sz="1100" b="1" noProof="0" dirty="0"/>
              <a:t>anticiperez les objections et réservations du décideur </a:t>
            </a:r>
            <a:r>
              <a:rPr lang="fr-FR" altLang="ja-JP" sz="1100" noProof="0" dirty="0"/>
              <a:t>et </a:t>
            </a:r>
            <a:r>
              <a:rPr lang="fr-FR" altLang="ja-JP" sz="1100" b="1" noProof="0" dirty="0"/>
              <a:t>préparerez votre réponse en utilisant les arguments de l’étape 5.1</a:t>
            </a:r>
            <a:r>
              <a:rPr lang="fr-FR" altLang="ja-JP" sz="1100" noProof="0" dirty="0"/>
              <a:t>. </a:t>
            </a:r>
          </a:p>
          <a:p>
            <a:pPr marL="647824" lvl="1" indent="-176679">
              <a:spcBef>
                <a:spcPct val="0"/>
              </a:spcBef>
              <a:buFontTx/>
              <a:buChar char="•"/>
              <a:defRPr/>
            </a:pPr>
            <a:r>
              <a:rPr lang="fr-FR" altLang="en-US" sz="1100" noProof="0" dirty="0"/>
              <a:t>Quatrièmement, vous </a:t>
            </a:r>
            <a:r>
              <a:rPr lang="fr-FR" altLang="en-US" sz="1100" b="1" noProof="0" dirty="0"/>
              <a:t>articulerez une requête de plaidoyer SMART</a:t>
            </a:r>
            <a:r>
              <a:rPr lang="fr-FR" altLang="en-US" sz="1100" noProof="0" dirty="0"/>
              <a:t>. Cette requête devrait se focaliser sur ce que le décideur peut faire de manière réaliste et devrait refléter votre objectif SMART.  </a:t>
            </a:r>
          </a:p>
          <a:p>
            <a:pPr marL="647824" lvl="1" indent="-176679">
              <a:spcBef>
                <a:spcPct val="0"/>
              </a:spcBef>
              <a:buFontTx/>
              <a:buChar char="•"/>
              <a:defRPr/>
            </a:pPr>
            <a:r>
              <a:rPr lang="fr-FR" altLang="en-US" sz="1100" noProof="0" dirty="0"/>
              <a:t>Enfin, vous devrez répondre à la question: </a:t>
            </a:r>
            <a:r>
              <a:rPr lang="fr-FR" altLang="ja-JP" sz="1100" noProof="0" dirty="0"/>
              <a:t>“</a:t>
            </a:r>
            <a:r>
              <a:rPr lang="fr-FR" altLang="ja-JP" sz="1100" b="1" noProof="0" dirty="0"/>
              <a:t>En quoi cela bénéfice </a:t>
            </a:r>
            <a:r>
              <a:rPr lang="fr-FR" altLang="ja-JP" sz="1100" noProof="0" dirty="0"/>
              <a:t>au décideur?” Utilisez les arguments de l’étape 4.2 et de l’Étape 5. Expliquez au décideur pourquoi agir en faveur de votre requête lui sera bénéfique et servira les personnes qu’il/elle représente –et pourquoi son leadership peut faire la différence. </a:t>
            </a:r>
          </a:p>
          <a:p>
            <a:pPr marL="647824" lvl="1" indent="-176679">
              <a:spcBef>
                <a:spcPct val="0"/>
              </a:spcBef>
              <a:buFontTx/>
              <a:buChar char="•"/>
              <a:defRPr/>
            </a:pPr>
            <a:endParaRPr lang="fr-FR" altLang="ja-JP" sz="1100" noProof="0" dirty="0"/>
          </a:p>
          <a:p>
            <a:pPr>
              <a:spcBef>
                <a:spcPct val="0"/>
              </a:spcBef>
              <a:defRPr/>
            </a:pPr>
            <a:r>
              <a:rPr lang="fr-FR" altLang="en-US" sz="1100" i="1" noProof="0" dirty="0"/>
              <a:t>Guide pratique, pages 42-44.</a:t>
            </a:r>
          </a:p>
          <a:p>
            <a:pPr marL="647824" lvl="1" indent="-176679">
              <a:spcBef>
                <a:spcPct val="0"/>
              </a:spcBef>
              <a:buFontTx/>
              <a:buChar char="•"/>
              <a:defRPr/>
            </a:pPr>
            <a:endParaRPr lang="fr-FR" altLang="ja-JP" sz="1100" noProof="0" dirty="0"/>
          </a:p>
          <a:p>
            <a:pPr marL="176679" indent="-176679">
              <a:spcBef>
                <a:spcPct val="0"/>
              </a:spcBef>
              <a:defRPr/>
            </a:pPr>
            <a:endParaRPr lang="fr-FR" altLang="en-US" noProof="0" dirty="0"/>
          </a:p>
        </p:txBody>
      </p:sp>
      <p:sp>
        <p:nvSpPr>
          <p:cNvPr id="125956" name="Slide Number Placeholder 3">
            <a:extLst>
              <a:ext uri="{FF2B5EF4-FFF2-40B4-BE49-F238E27FC236}">
                <a16:creationId xmlns:a16="http://schemas.microsoft.com/office/drawing/2014/main" id="{210E51C8-E739-4C56-B0AF-044F67BCEF9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National Book" charset="0"/>
                <a:ea typeface="MS PGothic" panose="020B0600070205080204" pitchFamily="34" charset="-128"/>
              </a:defRPr>
            </a:lvl1pPr>
            <a:lvl2pPr marL="765610" indent="-294465">
              <a:defRPr>
                <a:solidFill>
                  <a:schemeClr val="tx1"/>
                </a:solidFill>
                <a:latin typeface="National Book" charset="0"/>
                <a:ea typeface="MS PGothic" panose="020B0600070205080204" pitchFamily="34" charset="-128"/>
              </a:defRPr>
            </a:lvl2pPr>
            <a:lvl3pPr marL="1177862" indent="-235572">
              <a:defRPr>
                <a:solidFill>
                  <a:schemeClr val="tx1"/>
                </a:solidFill>
                <a:latin typeface="National Book" charset="0"/>
                <a:ea typeface="MS PGothic" panose="020B0600070205080204" pitchFamily="34" charset="-128"/>
              </a:defRPr>
            </a:lvl3pPr>
            <a:lvl4pPr marL="1649006" indent="-235572">
              <a:defRPr>
                <a:solidFill>
                  <a:schemeClr val="tx1"/>
                </a:solidFill>
                <a:latin typeface="National Book" charset="0"/>
                <a:ea typeface="MS PGothic" panose="020B0600070205080204" pitchFamily="34" charset="-128"/>
              </a:defRPr>
            </a:lvl4pPr>
            <a:lvl5pPr marL="2120151" indent="-235572">
              <a:defRPr>
                <a:solidFill>
                  <a:schemeClr val="tx1"/>
                </a:solidFill>
                <a:latin typeface="National Book" charset="0"/>
                <a:ea typeface="MS PGothic" panose="020B0600070205080204" pitchFamily="34" charset="-128"/>
              </a:defRPr>
            </a:lvl5pPr>
            <a:lvl6pPr marL="259129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6pPr>
            <a:lvl7pPr marL="3062440"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7pPr>
            <a:lvl8pPr marL="353358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8pPr>
            <a:lvl9pPr marL="4004729"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9pPr>
          </a:lstStyle>
          <a:p>
            <a:fld id="{216EC19E-4DB6-4F6B-A55B-59C9FB88C224}" type="slidenum">
              <a:rPr lang="en-US" altLang="en-US" smtClean="0">
                <a:latin typeface="Calibri" panose="020F0502020204030204" pitchFamily="34" charset="0"/>
              </a:rPr>
              <a:pPr/>
              <a:t>58</a:t>
            </a:fld>
            <a:endParaRPr lang="en-US" altLang="en-US">
              <a:latin typeface="Calibri" panose="020F0502020204030204"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a:extLst>
              <a:ext uri="{FF2B5EF4-FFF2-40B4-BE49-F238E27FC236}">
                <a16:creationId xmlns:a16="http://schemas.microsoft.com/office/drawing/2014/main" id="{4C762BE4-A401-457F-939F-AF41D9CDC1A0}"/>
              </a:ext>
            </a:extLst>
          </p:cNvPr>
          <p:cNvSpPr>
            <a:spLocks noGrp="1" noRot="1" noChangeAspect="1" noTextEdit="1"/>
          </p:cNvSpPr>
          <p:nvPr>
            <p:ph type="sldImg"/>
          </p:nvPr>
        </p:nvSpPr>
        <p:spPr bwMode="auto">
          <a:xfrm>
            <a:off x="449263" y="715963"/>
            <a:ext cx="6361112" cy="3578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a:extLst>
              <a:ext uri="{FF2B5EF4-FFF2-40B4-BE49-F238E27FC236}">
                <a16:creationId xmlns:a16="http://schemas.microsoft.com/office/drawing/2014/main" id="{313EF6A0-88E0-4FBC-AF78-32F2A2C8A708}"/>
              </a:ext>
            </a:extLst>
          </p:cNvPr>
          <p:cNvSpPr>
            <a:spLocks noGrp="1"/>
          </p:cNvSpPr>
          <p:nvPr>
            <p:ph type="body" idx="1"/>
          </p:nvPr>
        </p:nvSpPr>
        <p:spPr bwMode="auto"/>
        <p:txBody>
          <a:bodyPr wrap="square" numCol="1" anchor="t" anchorCtr="0" compatLnSpc="1">
            <a:prstTxWarp prst="textNoShape">
              <a:avLst/>
            </a:prstTxWarp>
          </a:bodyPr>
          <a:lstStyle/>
          <a:p>
            <a:pPr marL="176679" indent="-176679">
              <a:buFont typeface="Arial" panose="020B0604020202020204" pitchFamily="34" charset="0"/>
              <a:buChar char="•"/>
              <a:defRPr/>
            </a:pPr>
            <a:r>
              <a:rPr lang="fr-FR" b="1" noProof="0" dirty="0" err="1"/>
              <a:t>tRelisez</a:t>
            </a:r>
            <a:r>
              <a:rPr lang="fr-FR" b="1" noProof="0" dirty="0"/>
              <a:t> les cases dans l’ordre. </a:t>
            </a:r>
          </a:p>
          <a:p>
            <a:pPr marL="176679" indent="-176679">
              <a:buFont typeface="Arial" panose="020B0604020202020204" pitchFamily="34" charset="0"/>
              <a:buChar char="•"/>
              <a:defRPr/>
            </a:pPr>
            <a:endParaRPr lang="fr-FR" noProof="0" dirty="0"/>
          </a:p>
          <a:p>
            <a:pPr marL="176679" indent="-176679">
              <a:buFont typeface="Arial" panose="020B0604020202020204" pitchFamily="34" charset="0"/>
              <a:buChar char="•"/>
              <a:defRPr/>
            </a:pPr>
            <a:r>
              <a:rPr lang="fr-FR" b="1" noProof="0" dirty="0"/>
              <a:t>Facilitez la discussion :</a:t>
            </a:r>
          </a:p>
          <a:p>
            <a:pPr marL="633879" lvl="1" indent="-176679">
              <a:buFont typeface="Arial" panose="020B0604020202020204" pitchFamily="34" charset="0"/>
              <a:buChar char="•"/>
              <a:defRPr/>
            </a:pPr>
            <a:r>
              <a:rPr lang="fr-FR" b="0" noProof="0" dirty="0"/>
              <a:t>Les messages sont-ils bien développés ? </a:t>
            </a:r>
            <a:r>
              <a:rPr lang="fr-FR" noProof="0" dirty="0"/>
              <a:t>Changeriez-vous quelque chose ? La requête SMART est-elle vraiment SMART ? </a:t>
            </a:r>
          </a:p>
          <a:p>
            <a:pPr marL="633879" lvl="1" indent="-176679">
              <a:buFont typeface="Arial" panose="020B0604020202020204" pitchFamily="34" charset="0"/>
              <a:buChar char="•"/>
              <a:defRPr/>
            </a:pPr>
            <a:endParaRPr lang="fr-FR" noProof="0" dirty="0"/>
          </a:p>
          <a:p>
            <a:pPr marL="176679" indent="-176679">
              <a:buFont typeface="Arial" panose="020B0604020202020204" pitchFamily="34" charset="0"/>
              <a:buChar char="•"/>
              <a:defRPr/>
            </a:pPr>
            <a:r>
              <a:rPr lang="fr-FR" b="1" noProof="0" dirty="0"/>
              <a:t>Demandez s’il y a des questions ou suggestions.</a:t>
            </a:r>
            <a:endParaRPr lang="fr-FR" noProof="0" dirty="0">
              <a:ea typeface="+mn-ea"/>
            </a:endParaRPr>
          </a:p>
          <a:p>
            <a:pPr>
              <a:defRPr/>
            </a:pPr>
            <a:endParaRPr lang="fr-FR" noProof="0" dirty="0">
              <a:ea typeface="+mn-ea"/>
            </a:endParaRPr>
          </a:p>
          <a:p>
            <a:pPr>
              <a:defRPr/>
            </a:pPr>
            <a:r>
              <a:rPr lang="fr-FR" altLang="en-US" i="1" noProof="0" dirty="0"/>
              <a:t>Guide pratique, pages 42-44.</a:t>
            </a:r>
          </a:p>
          <a:p>
            <a:pPr marL="176679" indent="-176679">
              <a:spcBef>
                <a:spcPct val="0"/>
              </a:spcBef>
              <a:defRPr/>
            </a:pPr>
            <a:endParaRPr lang="fr-FR" altLang="en-US" noProof="0" dirty="0"/>
          </a:p>
        </p:txBody>
      </p:sp>
      <p:sp>
        <p:nvSpPr>
          <p:cNvPr id="125956" name="Slide Number Placeholder 3">
            <a:extLst>
              <a:ext uri="{FF2B5EF4-FFF2-40B4-BE49-F238E27FC236}">
                <a16:creationId xmlns:a16="http://schemas.microsoft.com/office/drawing/2014/main" id="{210E51C8-E739-4C56-B0AF-044F67BCEF9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National Book" charset="0"/>
                <a:ea typeface="MS PGothic" panose="020B0600070205080204" pitchFamily="34" charset="-128"/>
              </a:defRPr>
            </a:lvl1pPr>
            <a:lvl2pPr marL="765610" indent="-294465">
              <a:defRPr>
                <a:solidFill>
                  <a:schemeClr val="tx1"/>
                </a:solidFill>
                <a:latin typeface="National Book" charset="0"/>
                <a:ea typeface="MS PGothic" panose="020B0600070205080204" pitchFamily="34" charset="-128"/>
              </a:defRPr>
            </a:lvl2pPr>
            <a:lvl3pPr marL="1177862" indent="-235572">
              <a:defRPr>
                <a:solidFill>
                  <a:schemeClr val="tx1"/>
                </a:solidFill>
                <a:latin typeface="National Book" charset="0"/>
                <a:ea typeface="MS PGothic" panose="020B0600070205080204" pitchFamily="34" charset="-128"/>
              </a:defRPr>
            </a:lvl3pPr>
            <a:lvl4pPr marL="1649006" indent="-235572">
              <a:defRPr>
                <a:solidFill>
                  <a:schemeClr val="tx1"/>
                </a:solidFill>
                <a:latin typeface="National Book" charset="0"/>
                <a:ea typeface="MS PGothic" panose="020B0600070205080204" pitchFamily="34" charset="-128"/>
              </a:defRPr>
            </a:lvl4pPr>
            <a:lvl5pPr marL="2120151" indent="-235572">
              <a:defRPr>
                <a:solidFill>
                  <a:schemeClr val="tx1"/>
                </a:solidFill>
                <a:latin typeface="National Book" charset="0"/>
                <a:ea typeface="MS PGothic" panose="020B0600070205080204" pitchFamily="34" charset="-128"/>
              </a:defRPr>
            </a:lvl5pPr>
            <a:lvl6pPr marL="259129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6pPr>
            <a:lvl7pPr marL="3062440"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7pPr>
            <a:lvl8pPr marL="353358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8pPr>
            <a:lvl9pPr marL="4004729"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9pPr>
          </a:lstStyle>
          <a:p>
            <a:fld id="{216EC19E-4DB6-4F6B-A55B-59C9FB88C224}" type="slidenum">
              <a:rPr lang="en-US" altLang="en-US" smtClean="0">
                <a:latin typeface="Calibri" panose="020F0502020204030204" pitchFamily="34" charset="0"/>
              </a:rPr>
              <a:pPr/>
              <a:t>59</a:t>
            </a:fld>
            <a:endParaRPr lang="en-US" altLang="en-US">
              <a:latin typeface="Calibri" panose="020F0502020204030204" pitchFamily="34" charset="0"/>
            </a:endParaRPr>
          </a:p>
        </p:txBody>
      </p:sp>
    </p:spTree>
    <p:extLst>
      <p:ext uri="{BB962C8B-B14F-4D97-AF65-F5344CB8AC3E}">
        <p14:creationId xmlns:p14="http://schemas.microsoft.com/office/powerpoint/2010/main" val="2060863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a:buFont typeface="Arial" panose="020B0604020202020204" pitchFamily="34" charset="0"/>
              <a:buChar char="•"/>
            </a:pPr>
            <a:r>
              <a:rPr lang="fr-FR" b="1" noProof="0" dirty="0"/>
              <a:t>Facilitez la discussion </a:t>
            </a:r>
            <a:r>
              <a:rPr lang="fr-FR" noProof="0" dirty="0"/>
              <a:t>:</a:t>
            </a:r>
          </a:p>
          <a:p>
            <a:pPr marL="633879" lvl="1" indent="-176679">
              <a:buFont typeface="Arial" panose="020B0604020202020204" pitchFamily="34" charset="0"/>
              <a:buChar char="•"/>
            </a:pPr>
            <a:r>
              <a:rPr lang="fr-FR" noProof="0" dirty="0"/>
              <a:t>Quelle est votre expérience, le cas échéant, du plaidoyer SMART? (Si personne n’en est familier, vous pourriez raconter votre expérience). , </a:t>
            </a:r>
          </a:p>
          <a:p>
            <a:pPr marL="633879" lvl="1" indent="-176679">
              <a:buFont typeface="Arial" panose="020B0604020202020204" pitchFamily="34" charset="0"/>
              <a:buChar char="•"/>
            </a:pPr>
            <a:r>
              <a:rPr lang="fr-FR" noProof="0" dirty="0"/>
              <a:t>Qu’espérez-vous de cette session? Qu’espérez-vous acquérir ou accomplir? Notez les résultats sur une feuille du </a:t>
            </a:r>
            <a:r>
              <a:rPr lang="fr-FR" noProof="0" dirty="0" err="1"/>
              <a:t>rotafolio</a:t>
            </a:r>
            <a:r>
              <a:rPr lang="fr-FR" noProof="0" dirty="0"/>
              <a:t>/ flip chart ou au tableau sous le titre « Attentes ».</a:t>
            </a:r>
          </a:p>
          <a:p>
            <a:pPr marL="176679" indent="-176679">
              <a:buFont typeface="Arial" panose="020B0604020202020204" pitchFamily="34" charset="0"/>
              <a:buChar char="•"/>
            </a:pPr>
            <a:endParaRPr lang="fr-FR" noProof="0" dirty="0"/>
          </a:p>
          <a:p>
            <a:pPr marL="176679" indent="-176679">
              <a:buFont typeface="Arial" panose="020B0604020202020204" pitchFamily="34" charset="0"/>
              <a:buChar char="•"/>
            </a:pPr>
            <a:r>
              <a:rPr lang="fr-FR" b="1" noProof="0" dirty="0"/>
              <a:t>Etablissez les règles de base de la session </a:t>
            </a:r>
            <a:r>
              <a:rPr lang="fr-FR" noProof="0" dirty="0"/>
              <a:t>et assurez-vous qu’elles soient adéquatement enregistrées sur une feuille affichée au mur, au tableau ou sur une diapositive.</a:t>
            </a:r>
          </a:p>
          <a:p>
            <a:pPr marL="176679" indent="-176679">
              <a:buFont typeface="Arial" panose="020B0604020202020204" pitchFamily="34" charset="0"/>
              <a:buChar char="•"/>
            </a:pPr>
            <a:endParaRPr lang="fr-FR" noProof="0" dirty="0"/>
          </a:p>
          <a:p>
            <a:pPr marL="176679" indent="-176679">
              <a:buFont typeface="Arial" panose="020B0604020202020204" pitchFamily="34" charset="0"/>
              <a:buChar char="•"/>
            </a:pPr>
            <a:r>
              <a:rPr lang="fr-FR" b="1" noProof="0" dirty="0"/>
              <a:t>Envisagez d’introduire une activité « brise-glace » ou « énergisante » </a:t>
            </a:r>
            <a:r>
              <a:rPr lang="fr-FR" noProof="0" dirty="0"/>
              <a:t>pour poser les bases d’une discussion inclusive, et présenter chaque participant(e). Utilisez des badges ou étiquettes avec les noms de chacun, ou mémorisez leurs noms si vous le pouvez. </a:t>
            </a:r>
            <a:br>
              <a:rPr lang="fr-FR" noProof="0" dirty="0"/>
            </a:br>
            <a:endParaRPr lang="fr-FR" noProof="0" dirty="0"/>
          </a:p>
          <a:p>
            <a:pPr marL="176679" indent="-176679">
              <a:buFont typeface="Arial" panose="020B0604020202020204" pitchFamily="34" charset="0"/>
              <a:buChar char="•"/>
            </a:pPr>
            <a:r>
              <a:rPr lang="fr-FR" b="1" noProof="0" dirty="0"/>
              <a:t>Mentionnez que votre travail est de faciliter un consensus sur des décisions, pas d’établir l’ordre du jour vous-même, </a:t>
            </a:r>
            <a:r>
              <a:rPr lang="fr-FR" b="0" noProof="0" dirty="0"/>
              <a:t>et pas non plus </a:t>
            </a:r>
            <a:r>
              <a:rPr lang="fr-FR" noProof="0" dirty="0"/>
              <a:t>d’ « enseigner » l’approche. </a:t>
            </a:r>
          </a:p>
          <a:p>
            <a:endParaRPr lang="en-US" dirty="0"/>
          </a:p>
        </p:txBody>
      </p:sp>
      <p:sp>
        <p:nvSpPr>
          <p:cNvPr id="4" name="Slide Number Placeholder 3"/>
          <p:cNvSpPr>
            <a:spLocks noGrp="1"/>
          </p:cNvSpPr>
          <p:nvPr>
            <p:ph type="sldNum" sz="quarter" idx="5"/>
          </p:nvPr>
        </p:nvSpPr>
        <p:spPr/>
        <p:txBody>
          <a:bodyPr/>
          <a:lstStyle/>
          <a:p>
            <a:fld id="{88FDCCB8-BBD5-BB4D-A49B-553A66C479A8}" type="slidenum">
              <a:rPr lang="en-US" smtClean="0"/>
              <a:t>6</a:t>
            </a:fld>
            <a:endParaRPr lang="en-US"/>
          </a:p>
        </p:txBody>
      </p:sp>
    </p:spTree>
    <p:extLst>
      <p:ext uri="{BB962C8B-B14F-4D97-AF65-F5344CB8AC3E}">
        <p14:creationId xmlns:p14="http://schemas.microsoft.com/office/powerpoint/2010/main" val="76641258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a:extLst>
              <a:ext uri="{FF2B5EF4-FFF2-40B4-BE49-F238E27FC236}">
                <a16:creationId xmlns:a16="http://schemas.microsoft.com/office/drawing/2014/main" id="{4C762BE4-A401-457F-939F-AF41D9CDC1A0}"/>
              </a:ext>
            </a:extLst>
          </p:cNvPr>
          <p:cNvSpPr>
            <a:spLocks noGrp="1" noRot="1" noChangeAspect="1" noTextEdit="1"/>
          </p:cNvSpPr>
          <p:nvPr>
            <p:ph type="sldImg"/>
          </p:nvPr>
        </p:nvSpPr>
        <p:spPr bwMode="auto">
          <a:xfrm>
            <a:off x="449263" y="715963"/>
            <a:ext cx="6361112" cy="3578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a:extLst>
              <a:ext uri="{FF2B5EF4-FFF2-40B4-BE49-F238E27FC236}">
                <a16:creationId xmlns:a16="http://schemas.microsoft.com/office/drawing/2014/main" id="{313EF6A0-88E0-4FBC-AF78-32F2A2C8A708}"/>
              </a:ext>
            </a:extLst>
          </p:cNvPr>
          <p:cNvSpPr>
            <a:spLocks noGrp="1"/>
          </p:cNvSpPr>
          <p:nvPr>
            <p:ph type="body" idx="1"/>
          </p:nvPr>
        </p:nvSpPr>
        <p:spPr bwMode="auto"/>
        <p:txBody>
          <a:bodyPr wrap="square" numCol="1" anchor="t" anchorCtr="0" compatLnSpc="1">
            <a:prstTxWarp prst="textNoShape">
              <a:avLst/>
            </a:prstTxWarp>
          </a:bodyPr>
          <a:lstStyle/>
          <a:p>
            <a:pPr marL="176679" indent="-176679">
              <a:spcBef>
                <a:spcPct val="0"/>
              </a:spcBef>
              <a:buFont typeface="Arial" panose="020B0604020202020204" pitchFamily="34" charset="0"/>
              <a:buChar char="•"/>
              <a:defRPr/>
            </a:pPr>
            <a:r>
              <a:rPr lang="fr-FR" altLang="en-US" sz="1100" b="1" noProof="0" dirty="0"/>
              <a:t>Assignez l’exercice 5.2. </a:t>
            </a:r>
            <a:r>
              <a:rPr lang="fr-FR" altLang="en-US" sz="1100" noProof="0" dirty="0"/>
              <a:t>Idéalement, cela devrait être fait en petits groupes. Lisez les instructions :</a:t>
            </a:r>
            <a:endParaRPr lang="fr-FR" altLang="en-US" sz="1100" b="1" noProof="0" dirty="0"/>
          </a:p>
          <a:p>
            <a:pPr marL="647824" lvl="1" indent="-176679">
              <a:spcBef>
                <a:spcPct val="0"/>
              </a:spcBef>
              <a:buFont typeface="Arial" panose="020B0604020202020204" pitchFamily="34" charset="0"/>
              <a:buChar char="•"/>
              <a:defRPr/>
            </a:pPr>
            <a:r>
              <a:rPr lang="fr-FR" altLang="en-US" sz="1100" b="1" noProof="0" dirty="0"/>
              <a:t>Pour les encadrés 1 et 2, inscrivez le nom et les valeurs centrales du décideur selon vos résultats de l‘étape 4.1 et 4.2</a:t>
            </a:r>
            <a:r>
              <a:rPr lang="fr-FR" altLang="ja-JP" sz="1100" b="1" noProof="0" dirty="0"/>
              <a:t>. </a:t>
            </a:r>
            <a:endParaRPr lang="fr-FR" altLang="ja-JP" sz="1100" noProof="0" dirty="0"/>
          </a:p>
          <a:p>
            <a:pPr marL="647824" lvl="1" indent="-176679">
              <a:spcBef>
                <a:spcPct val="0"/>
              </a:spcBef>
              <a:buFont typeface="Arial" panose="020B0604020202020204" pitchFamily="34" charset="0"/>
              <a:buChar char="•"/>
              <a:defRPr/>
            </a:pPr>
            <a:r>
              <a:rPr lang="fr-FR" altLang="en-US" sz="1100" b="1" noProof="0" dirty="0"/>
              <a:t>Pour l’encadré 3, réfléchissez aux objections que le décideur pourrait avoir. </a:t>
            </a:r>
            <a:r>
              <a:rPr lang="fr-FR" altLang="en-US" sz="1100" noProof="0" dirty="0"/>
              <a:t>Leurs réponses à l’exercice 5.1 (arguments fondés sur des ensembles de preuves, émotions et éthique) les aidera à </a:t>
            </a:r>
            <a:r>
              <a:rPr lang="fr-FR" altLang="en-US" sz="1100" b="1" noProof="0" dirty="0"/>
              <a:t>choisir comment répondre </a:t>
            </a:r>
            <a:r>
              <a:rPr lang="fr-FR" altLang="en-US" sz="1100" noProof="0" dirty="0"/>
              <a:t>à ces objections. </a:t>
            </a:r>
          </a:p>
          <a:p>
            <a:pPr marL="647824" lvl="1" indent="-176679">
              <a:spcBef>
                <a:spcPct val="0"/>
              </a:spcBef>
              <a:buFont typeface="Arial" panose="020B0604020202020204" pitchFamily="34" charset="0"/>
              <a:buChar char="•"/>
              <a:defRPr/>
            </a:pPr>
            <a:r>
              <a:rPr lang="fr-FR" altLang="en-US" sz="1100" b="1" noProof="0" dirty="0"/>
              <a:t>Pour l’encadré 4, énoncez votre requête SMART. </a:t>
            </a:r>
            <a:r>
              <a:rPr lang="fr-FR" altLang="en-US" sz="1100" b="0" noProof="0" dirty="0"/>
              <a:t>La requête SMART est généralement l’objectif SMART reformulé comme une question. </a:t>
            </a:r>
          </a:p>
          <a:p>
            <a:pPr marL="647824" lvl="1" indent="-176679">
              <a:spcBef>
                <a:spcPct val="0"/>
              </a:spcBef>
              <a:buFont typeface="Arial" panose="020B0604020202020204" pitchFamily="34" charset="0"/>
              <a:buChar char="•"/>
              <a:defRPr/>
            </a:pPr>
            <a:r>
              <a:rPr lang="fr-FR" altLang="en-US" sz="1100" b="1" noProof="0" dirty="0"/>
              <a:t>Pour l’encadré 5, demandez au petit groupe de répondre à la question: « Quel bénéfice? » </a:t>
            </a:r>
            <a:r>
              <a:rPr lang="fr-FR" altLang="en-US" sz="1100" b="0" noProof="0" dirty="0"/>
              <a:t>Vous pouvez utiliser les réponses formulées aux étapes </a:t>
            </a:r>
            <a:r>
              <a:rPr lang="fr-FR" altLang="ja-JP" sz="1100" noProof="0" dirty="0"/>
              <a:t>4.2 et 5.</a:t>
            </a:r>
          </a:p>
          <a:p>
            <a:pPr marL="647824" lvl="1" indent="-176679">
              <a:spcBef>
                <a:spcPct val="0"/>
              </a:spcBef>
              <a:buFont typeface="Arial" panose="020B0604020202020204" pitchFamily="34" charset="0"/>
              <a:buChar char="•"/>
              <a:defRPr/>
            </a:pPr>
            <a:endParaRPr lang="fr-FR" altLang="ja-JP" sz="1100" noProof="0" dirty="0"/>
          </a:p>
          <a:p>
            <a:pPr marL="176679" indent="-176679" defTabSz="942289">
              <a:spcBef>
                <a:spcPct val="0"/>
              </a:spcBef>
              <a:buFont typeface="Arial" panose="020B0604020202020204" pitchFamily="34" charset="0"/>
              <a:buChar char="•"/>
              <a:defRPr/>
            </a:pPr>
            <a:r>
              <a:rPr lang="fr-FR" altLang="en-US" sz="1100" b="1" noProof="0" dirty="0"/>
              <a:t>Facilitez la présentation des résultats : </a:t>
            </a:r>
          </a:p>
          <a:p>
            <a:pPr marL="633879" lvl="1" indent="-176679" defTabSz="942289">
              <a:spcBef>
                <a:spcPct val="0"/>
              </a:spcBef>
              <a:buFont typeface="Arial" panose="020B0604020202020204" pitchFamily="34" charset="0"/>
              <a:buChar char="•"/>
              <a:defRPr/>
            </a:pPr>
            <a:r>
              <a:rPr lang="fr-FR" altLang="en-US" sz="1100" b="0" noProof="0" dirty="0"/>
              <a:t>S’il s’agit d’un atelier présentiel, cela pourrait être un bon moment pour que les participant(e)s se mettent debout. Demandez à tous les participant(e)s de se lever et de se déplacer dans la salle pour lire les feuilles des </a:t>
            </a:r>
            <a:r>
              <a:rPr lang="fr-FR" altLang="en-US" sz="1100" b="0" noProof="0" dirty="0" err="1"/>
              <a:t>rotafolio</a:t>
            </a:r>
            <a:r>
              <a:rPr lang="fr-FR" altLang="en-US" sz="1100" b="0" noProof="0" dirty="0"/>
              <a:t>/ flip chart, comme à une exposition. Une personne de chaque groupe présentera les résultats de son groupe. Demandez à l’ensemble du groupe s’il a des suggestions, commentaires ou questions</a:t>
            </a:r>
            <a:r>
              <a:rPr lang="fr-FR" altLang="en-US" sz="1100" noProof="0" dirty="0"/>
              <a:t>. </a:t>
            </a:r>
          </a:p>
          <a:p>
            <a:pPr marL="633879" lvl="1" indent="-176679" defTabSz="942289">
              <a:spcBef>
                <a:spcPct val="0"/>
              </a:spcBef>
              <a:buFont typeface="Arial" panose="020B0604020202020204" pitchFamily="34" charset="0"/>
              <a:buChar char="•"/>
              <a:defRPr/>
            </a:pPr>
            <a:endParaRPr lang="fr-FR" altLang="en-US" sz="1100" noProof="0" dirty="0"/>
          </a:p>
          <a:p>
            <a:pPr marL="176679" marR="0" lvl="0" indent="-176679" algn="l" defTabSz="942289" rtl="0" eaLnBrk="1" fontAlgn="auto" latinLnBrk="0" hangingPunct="1">
              <a:lnSpc>
                <a:spcPct val="100000"/>
              </a:lnSpc>
              <a:spcBef>
                <a:spcPct val="0"/>
              </a:spcBef>
              <a:spcAft>
                <a:spcPts val="0"/>
              </a:spcAft>
              <a:buClrTx/>
              <a:buSzTx/>
              <a:buFont typeface="Arial" panose="020B0604020202020204" pitchFamily="34" charset="0"/>
              <a:buChar char="•"/>
              <a:tabLst/>
              <a:defRPr/>
            </a:pPr>
            <a:r>
              <a:rPr lang="fr-FR" sz="1100" b="1" noProof="0" dirty="0">
                <a:solidFill>
                  <a:srgbClr val="000000"/>
                </a:solidFill>
              </a:rPr>
              <a:t>Documentez les résultats de chaque groupe en prenant une photo des feuilles ou du tableau, ou sauvegardez la fiche de travail électronique.</a:t>
            </a:r>
          </a:p>
          <a:p>
            <a:pPr marL="471145" lvl="1" indent="0" defTabSz="942289">
              <a:spcBef>
                <a:spcPct val="0"/>
              </a:spcBef>
              <a:buFont typeface="Arial" panose="020B0604020202020204" pitchFamily="34" charset="0"/>
              <a:buNone/>
              <a:defRPr/>
            </a:pPr>
            <a:endParaRPr lang="fr-FR" altLang="en-US" sz="1100" noProof="0" dirty="0"/>
          </a:p>
          <a:p>
            <a:pPr marL="176679" indent="-176679" defTabSz="942289">
              <a:spcBef>
                <a:spcPct val="0"/>
              </a:spcBef>
              <a:buFont typeface="Arial" panose="020B0604020202020204" pitchFamily="34" charset="0"/>
              <a:buChar char="•"/>
              <a:defRPr/>
            </a:pPr>
            <a:r>
              <a:rPr lang="fr-FR" altLang="en-US" sz="1100" b="1" noProof="0" dirty="0"/>
              <a:t>Finalisez la boîte à message.</a:t>
            </a:r>
          </a:p>
          <a:p>
            <a:pPr marL="647824" lvl="1" indent="-176679" defTabSz="942289">
              <a:spcBef>
                <a:spcPct val="0"/>
              </a:spcBef>
              <a:buFont typeface="Arial" panose="020B0604020202020204" pitchFamily="34" charset="0"/>
              <a:buChar char="•"/>
              <a:defRPr/>
            </a:pPr>
            <a:r>
              <a:rPr lang="fr-FR" altLang="en-US" sz="1100" noProof="0" dirty="0"/>
              <a:t>Un preneur de notes devra prendre soin de noter les points clés de chaque encadré pour créer une boîte à message articulée. </a:t>
            </a:r>
          </a:p>
          <a:p>
            <a:pPr marL="647824" lvl="1" indent="-176679" defTabSz="942289">
              <a:spcBef>
                <a:spcPct val="0"/>
              </a:spcBef>
              <a:buFont typeface="Arial" panose="020B0604020202020204" pitchFamily="34" charset="0"/>
              <a:buChar char="•"/>
              <a:defRPr/>
            </a:pPr>
            <a:r>
              <a:rPr lang="fr-FR" altLang="en-US" sz="1100" noProof="0" dirty="0"/>
              <a:t>Au fur et à mesure que vous en savez plus sur l’environnement politique ou financier, et sur les intérêts du décideur, vous pourrez ajouter des informations ou revoir cette boîte à message.</a:t>
            </a:r>
          </a:p>
          <a:p>
            <a:pPr marL="647824" lvl="1" indent="-176679" defTabSz="942289">
              <a:spcBef>
                <a:spcPct val="0"/>
              </a:spcBef>
              <a:buFont typeface="Arial" panose="020B0604020202020204" pitchFamily="34" charset="0"/>
              <a:buChar char="•"/>
              <a:defRPr/>
            </a:pPr>
            <a:r>
              <a:rPr lang="fr-FR" altLang="en-US" sz="1100" noProof="0" dirty="0"/>
              <a:t>La boîte à message permet de s’assurer que tous les membres de votre groupe comprennent votre requête de plaidoyer SMART et comment la présenter au décideur désigné. </a:t>
            </a:r>
          </a:p>
          <a:p>
            <a:pPr marL="176679" indent="-176679" defTabSz="942289">
              <a:spcBef>
                <a:spcPct val="0"/>
              </a:spcBef>
              <a:buFont typeface="Arial" panose="020B0604020202020204" pitchFamily="34" charset="0"/>
              <a:buChar char="•"/>
              <a:defRPr/>
            </a:pPr>
            <a:endParaRPr lang="fr-FR" altLang="en-US" sz="1100" noProof="0" dirty="0"/>
          </a:p>
          <a:p>
            <a:pPr>
              <a:spcBef>
                <a:spcPct val="0"/>
              </a:spcBef>
              <a:defRPr/>
            </a:pPr>
            <a:endParaRPr lang="fr-FR" altLang="en-US" sz="1100" noProof="0" dirty="0"/>
          </a:p>
          <a:p>
            <a:pPr>
              <a:spcBef>
                <a:spcPct val="0"/>
              </a:spcBef>
              <a:defRPr/>
            </a:pPr>
            <a:r>
              <a:rPr lang="fr-FR" altLang="en-US" sz="1100" i="1" noProof="0" dirty="0"/>
              <a:t>Guide pratique, pages 42-44.</a:t>
            </a:r>
          </a:p>
          <a:p>
            <a:pPr marL="647824" lvl="1" indent="-176679">
              <a:spcBef>
                <a:spcPct val="0"/>
              </a:spcBef>
              <a:buFontTx/>
              <a:buChar char="•"/>
              <a:defRPr/>
            </a:pPr>
            <a:endParaRPr lang="fr-FR" altLang="ja-JP" sz="1100" noProof="0" dirty="0"/>
          </a:p>
          <a:p>
            <a:pPr marL="176679" indent="-176679">
              <a:spcBef>
                <a:spcPct val="0"/>
              </a:spcBef>
              <a:defRPr/>
            </a:pPr>
            <a:endParaRPr lang="fr-FR" altLang="en-US" noProof="0" dirty="0"/>
          </a:p>
        </p:txBody>
      </p:sp>
      <p:sp>
        <p:nvSpPr>
          <p:cNvPr id="125956" name="Slide Number Placeholder 3">
            <a:extLst>
              <a:ext uri="{FF2B5EF4-FFF2-40B4-BE49-F238E27FC236}">
                <a16:creationId xmlns:a16="http://schemas.microsoft.com/office/drawing/2014/main" id="{210E51C8-E739-4C56-B0AF-044F67BCEF9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National Book" charset="0"/>
                <a:ea typeface="MS PGothic" panose="020B0600070205080204" pitchFamily="34" charset="-128"/>
              </a:defRPr>
            </a:lvl1pPr>
            <a:lvl2pPr marL="765610" indent="-294465">
              <a:defRPr>
                <a:solidFill>
                  <a:schemeClr val="tx1"/>
                </a:solidFill>
                <a:latin typeface="National Book" charset="0"/>
                <a:ea typeface="MS PGothic" panose="020B0600070205080204" pitchFamily="34" charset="-128"/>
              </a:defRPr>
            </a:lvl2pPr>
            <a:lvl3pPr marL="1177862" indent="-235572">
              <a:defRPr>
                <a:solidFill>
                  <a:schemeClr val="tx1"/>
                </a:solidFill>
                <a:latin typeface="National Book" charset="0"/>
                <a:ea typeface="MS PGothic" panose="020B0600070205080204" pitchFamily="34" charset="-128"/>
              </a:defRPr>
            </a:lvl3pPr>
            <a:lvl4pPr marL="1649006" indent="-235572">
              <a:defRPr>
                <a:solidFill>
                  <a:schemeClr val="tx1"/>
                </a:solidFill>
                <a:latin typeface="National Book" charset="0"/>
                <a:ea typeface="MS PGothic" panose="020B0600070205080204" pitchFamily="34" charset="-128"/>
              </a:defRPr>
            </a:lvl4pPr>
            <a:lvl5pPr marL="2120151" indent="-235572">
              <a:defRPr>
                <a:solidFill>
                  <a:schemeClr val="tx1"/>
                </a:solidFill>
                <a:latin typeface="National Book" charset="0"/>
                <a:ea typeface="MS PGothic" panose="020B0600070205080204" pitchFamily="34" charset="-128"/>
              </a:defRPr>
            </a:lvl5pPr>
            <a:lvl6pPr marL="259129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6pPr>
            <a:lvl7pPr marL="3062440"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7pPr>
            <a:lvl8pPr marL="353358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8pPr>
            <a:lvl9pPr marL="4004729"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9pPr>
          </a:lstStyle>
          <a:p>
            <a:fld id="{216EC19E-4DB6-4F6B-A55B-59C9FB88C224}" type="slidenum">
              <a:rPr lang="en-US" altLang="en-US" smtClean="0">
                <a:latin typeface="Calibri" panose="020F0502020204030204" pitchFamily="34" charset="0"/>
              </a:rPr>
              <a:pPr/>
              <a:t>60</a:t>
            </a:fld>
            <a:endParaRPr lang="en-US" altLang="en-US">
              <a:latin typeface="Calibri" panose="020F0502020204030204" pitchFamily="34" charset="0"/>
            </a:endParaRPr>
          </a:p>
        </p:txBody>
      </p:sp>
    </p:spTree>
    <p:extLst>
      <p:ext uri="{BB962C8B-B14F-4D97-AF65-F5344CB8AC3E}">
        <p14:creationId xmlns:p14="http://schemas.microsoft.com/office/powerpoint/2010/main" val="369691787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a:extLst>
              <a:ext uri="{FF2B5EF4-FFF2-40B4-BE49-F238E27FC236}">
                <a16:creationId xmlns:a16="http://schemas.microsoft.com/office/drawing/2014/main" id="{59AEA989-3CF6-4F3F-9119-CF4E615C9772}"/>
              </a:ext>
            </a:extLst>
          </p:cNvPr>
          <p:cNvSpPr>
            <a:spLocks noGrp="1" noRot="1" noChangeAspect="1" noTextEdit="1"/>
          </p:cNvSpPr>
          <p:nvPr>
            <p:ph type="sldImg"/>
          </p:nvPr>
        </p:nvSpPr>
        <p:spPr bwMode="auto">
          <a:xfrm>
            <a:off x="449263" y="715963"/>
            <a:ext cx="6361112" cy="3578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es Placeholder 2">
            <a:extLst>
              <a:ext uri="{FF2B5EF4-FFF2-40B4-BE49-F238E27FC236}">
                <a16:creationId xmlns:a16="http://schemas.microsoft.com/office/drawing/2014/main" id="{9847F641-A59D-4482-8671-CFB6B21AC2FA}"/>
              </a:ext>
            </a:extLst>
          </p:cNvPr>
          <p:cNvSpPr>
            <a:spLocks noGrp="1"/>
          </p:cNvSpPr>
          <p:nvPr>
            <p:ph type="body" idx="1"/>
          </p:nvPr>
        </p:nvSpPr>
        <p:spPr bwMode="auto"/>
        <p:txBody>
          <a:bodyPr wrap="square" numCol="1" anchor="t" anchorCtr="0" compatLnSpc="1">
            <a:prstTxWarp prst="textNoShape">
              <a:avLst/>
            </a:prstTxWarp>
          </a:bodyPr>
          <a:lstStyle/>
          <a:p>
            <a:pPr marL="176679" indent="-176679">
              <a:spcBef>
                <a:spcPct val="0"/>
              </a:spcBef>
              <a:buFont typeface="Arial" panose="020B0604020202020204" pitchFamily="34" charset="0"/>
              <a:buChar char="•"/>
              <a:defRPr/>
            </a:pPr>
            <a:r>
              <a:rPr lang="fr-FR" altLang="en-US" sz="1100" b="1" noProof="0" dirty="0"/>
              <a:t>Points clés :</a:t>
            </a:r>
          </a:p>
          <a:p>
            <a:pPr marL="647824" lvl="1" indent="-176679">
              <a:spcBef>
                <a:spcPct val="0"/>
              </a:spcBef>
              <a:buFont typeface="Arial" panose="020B0604020202020204" pitchFamily="34" charset="0"/>
              <a:buChar char="•"/>
              <a:defRPr/>
            </a:pPr>
            <a:r>
              <a:rPr lang="fr-FR" altLang="ja-JP" sz="1100" noProof="0" dirty="0"/>
              <a:t>Maintenant que vous avez identifié votre requête de plaidoyer SMART et les arguments qui ont le plus de chance d’influencer votre décideur, vous devez choisir le messager qui a le plus de chances de le convaincre d’agir.</a:t>
            </a:r>
          </a:p>
          <a:p>
            <a:pPr marL="647824" lvl="1" indent="-176679">
              <a:spcBef>
                <a:spcPct val="0"/>
              </a:spcBef>
              <a:buFont typeface="Arial" panose="020B0604020202020204" pitchFamily="34" charset="0"/>
              <a:buChar char="•"/>
              <a:defRPr/>
            </a:pPr>
            <a:r>
              <a:rPr lang="fr-FR" altLang="en-US" sz="1100" noProof="0" dirty="0"/>
              <a:t>Le messager est aussi important que le message. Un message bien formulé mais transmis par la mauvaise personne ne sera probablement pas pris en considération. </a:t>
            </a:r>
            <a:endParaRPr lang="fr-FR" altLang="ja-JP" sz="1100" noProof="0" dirty="0"/>
          </a:p>
          <a:p>
            <a:pPr marL="647824" lvl="1" indent="-176679">
              <a:spcBef>
                <a:spcPct val="0"/>
              </a:spcBef>
              <a:buFont typeface="Arial" panose="020B0604020202020204" pitchFamily="34" charset="0"/>
              <a:buChar char="•"/>
              <a:defRPr/>
            </a:pPr>
            <a:r>
              <a:rPr lang="fr-FR" altLang="ja-JP" sz="1100" noProof="0" dirty="0"/>
              <a:t>Qui votre décideur écoute-t-il/elle ? Qui a l’autorité ou l’influence de le/la convaincre d’agir ? Par exemple, pour un employé du ministère des finances, un économiste ou un homologue d’un autre ministère pourrait avoir le plus d’influence. Pour d’autres, un collègue ou un ami pourrait être le messager le plus adéquat.</a:t>
            </a:r>
          </a:p>
          <a:p>
            <a:pPr marL="647824" lvl="1" indent="-176679">
              <a:spcBef>
                <a:spcPct val="0"/>
              </a:spcBef>
              <a:buFont typeface="Arial" panose="020B0604020202020204" pitchFamily="34" charset="0"/>
              <a:buChar char="•"/>
              <a:defRPr/>
            </a:pPr>
            <a:r>
              <a:rPr lang="fr-FR" altLang="ja-JP" sz="1100" noProof="0" dirty="0"/>
              <a:t>Il se peut que votre messager idéal ne soit pas membre de votre groupe de travail actuel. Si c’est le cas, vous devrez obtenir l’aide du messager prospectif et le/la briefer entièrement pour le/la convaincre de vous rejoindre.</a:t>
            </a:r>
          </a:p>
          <a:p>
            <a:pPr marL="647824" lvl="1" indent="-176679">
              <a:spcBef>
                <a:spcPct val="0"/>
              </a:spcBef>
              <a:buFont typeface="Arial" panose="020B0604020202020204" pitchFamily="34" charset="0"/>
              <a:buChar char="•"/>
              <a:defRPr/>
            </a:pPr>
            <a:endParaRPr lang="fr-FR" altLang="ja-JP" sz="1100" noProof="0" dirty="0"/>
          </a:p>
          <a:p>
            <a:pPr marL="171450" indent="-171450">
              <a:buFont typeface="Arial" panose="020B0604020202020204" pitchFamily="34" charset="0"/>
              <a:buChar char="•"/>
              <a:defRPr/>
            </a:pPr>
            <a:r>
              <a:rPr lang="fr-FR" sz="1100" b="1" noProof="0" dirty="0">
                <a:solidFill>
                  <a:srgbClr val="0000FF"/>
                </a:solidFill>
              </a:rPr>
              <a:t>Adaptez la diapositive :</a:t>
            </a:r>
          </a:p>
          <a:p>
            <a:pPr marL="628650" lvl="1" indent="-171450">
              <a:buFont typeface="Arial" panose="020B0604020202020204" pitchFamily="34" charset="0"/>
              <a:buChar char="•"/>
              <a:defRPr/>
            </a:pPr>
            <a:r>
              <a:rPr lang="fr-FR" sz="1100" noProof="0" dirty="0">
                <a:solidFill>
                  <a:srgbClr val="0000FF"/>
                </a:solidFill>
              </a:rPr>
              <a:t>Remplacez les catégories de messages sur cette diapositive avec d’autres types de messagers adaptés à votre contexte.</a:t>
            </a:r>
          </a:p>
          <a:p>
            <a:pPr>
              <a:spcBef>
                <a:spcPct val="0"/>
              </a:spcBef>
              <a:defRPr/>
            </a:pPr>
            <a:endParaRPr lang="fr-FR" altLang="ja-JP" sz="1100" noProof="0" dirty="0"/>
          </a:p>
          <a:p>
            <a:pPr>
              <a:spcBef>
                <a:spcPct val="0"/>
              </a:spcBef>
              <a:defRPr/>
            </a:pPr>
            <a:r>
              <a:rPr lang="fr-FR" altLang="ja-JP" sz="1100" i="1" noProof="0" dirty="0"/>
              <a:t>Guide pratique, pages 45-46. </a:t>
            </a:r>
          </a:p>
          <a:p>
            <a:pPr marL="647824" lvl="1" indent="-176679">
              <a:spcBef>
                <a:spcPct val="0"/>
              </a:spcBef>
              <a:buFontTx/>
              <a:buChar char="•"/>
              <a:defRPr/>
            </a:pPr>
            <a:endParaRPr lang="fr-FR" altLang="en-US" sz="1100" noProof="0" dirty="0"/>
          </a:p>
          <a:p>
            <a:pPr marL="647824" lvl="1" indent="-176679">
              <a:spcBef>
                <a:spcPct val="0"/>
              </a:spcBef>
              <a:buFontTx/>
              <a:buChar char="•"/>
              <a:defRPr/>
            </a:pPr>
            <a:endParaRPr lang="fr-FR" altLang="en-US" sz="1100" noProof="0" dirty="0"/>
          </a:p>
          <a:p>
            <a:pPr marL="176679" indent="-176679">
              <a:spcBef>
                <a:spcPct val="0"/>
              </a:spcBef>
              <a:defRPr/>
            </a:pPr>
            <a:endParaRPr lang="fr-FR" altLang="en-US" b="1" noProof="0" dirty="0"/>
          </a:p>
          <a:p>
            <a:pPr marL="176679" indent="-176679">
              <a:spcBef>
                <a:spcPct val="0"/>
              </a:spcBef>
              <a:defRPr/>
            </a:pPr>
            <a:endParaRPr lang="fr-FR" altLang="en-US" noProof="0" dirty="0"/>
          </a:p>
        </p:txBody>
      </p:sp>
      <p:sp>
        <p:nvSpPr>
          <p:cNvPr id="132100" name="Slide Number Placeholder 3">
            <a:extLst>
              <a:ext uri="{FF2B5EF4-FFF2-40B4-BE49-F238E27FC236}">
                <a16:creationId xmlns:a16="http://schemas.microsoft.com/office/drawing/2014/main" id="{28843905-4E5E-4D8A-9B1B-49C8174B4D6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National Book" charset="0"/>
                <a:ea typeface="MS PGothic" panose="020B0600070205080204" pitchFamily="34" charset="-128"/>
              </a:defRPr>
            </a:lvl1pPr>
            <a:lvl2pPr marL="765610" indent="-294465">
              <a:defRPr>
                <a:solidFill>
                  <a:schemeClr val="tx1"/>
                </a:solidFill>
                <a:latin typeface="National Book" charset="0"/>
                <a:ea typeface="MS PGothic" panose="020B0600070205080204" pitchFamily="34" charset="-128"/>
              </a:defRPr>
            </a:lvl2pPr>
            <a:lvl3pPr marL="1177862" indent="-235572">
              <a:defRPr>
                <a:solidFill>
                  <a:schemeClr val="tx1"/>
                </a:solidFill>
                <a:latin typeface="National Book" charset="0"/>
                <a:ea typeface="MS PGothic" panose="020B0600070205080204" pitchFamily="34" charset="-128"/>
              </a:defRPr>
            </a:lvl3pPr>
            <a:lvl4pPr marL="1649006" indent="-235572">
              <a:defRPr>
                <a:solidFill>
                  <a:schemeClr val="tx1"/>
                </a:solidFill>
                <a:latin typeface="National Book" charset="0"/>
                <a:ea typeface="MS PGothic" panose="020B0600070205080204" pitchFamily="34" charset="-128"/>
              </a:defRPr>
            </a:lvl4pPr>
            <a:lvl5pPr marL="2120151" indent="-235572">
              <a:defRPr>
                <a:solidFill>
                  <a:schemeClr val="tx1"/>
                </a:solidFill>
                <a:latin typeface="National Book" charset="0"/>
                <a:ea typeface="MS PGothic" panose="020B0600070205080204" pitchFamily="34" charset="-128"/>
              </a:defRPr>
            </a:lvl5pPr>
            <a:lvl6pPr marL="259129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6pPr>
            <a:lvl7pPr marL="3062440"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7pPr>
            <a:lvl8pPr marL="353358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8pPr>
            <a:lvl9pPr marL="4004729"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9pPr>
          </a:lstStyle>
          <a:p>
            <a:fld id="{81C62E95-522B-4E9D-AAA6-B9E89E6FC5FE}" type="slidenum">
              <a:rPr lang="en-US" altLang="en-US" smtClean="0">
                <a:latin typeface="Calibri" panose="020F0502020204030204" pitchFamily="34" charset="0"/>
              </a:rPr>
              <a:pPr/>
              <a:t>61</a:t>
            </a:fld>
            <a:endParaRPr lang="en-US" altLang="en-US">
              <a:latin typeface="Calibri" panose="020F0502020204030204"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a:extLst>
              <a:ext uri="{FF2B5EF4-FFF2-40B4-BE49-F238E27FC236}">
                <a16:creationId xmlns:a16="http://schemas.microsoft.com/office/drawing/2014/main" id="{59AEA989-3CF6-4F3F-9119-CF4E615C9772}"/>
              </a:ext>
            </a:extLst>
          </p:cNvPr>
          <p:cNvSpPr>
            <a:spLocks noGrp="1" noRot="1" noChangeAspect="1" noTextEdit="1"/>
          </p:cNvSpPr>
          <p:nvPr>
            <p:ph type="sldImg"/>
          </p:nvPr>
        </p:nvSpPr>
        <p:spPr bwMode="auto">
          <a:xfrm>
            <a:off x="449263" y="715963"/>
            <a:ext cx="6361112" cy="3578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es Placeholder 2">
            <a:extLst>
              <a:ext uri="{FF2B5EF4-FFF2-40B4-BE49-F238E27FC236}">
                <a16:creationId xmlns:a16="http://schemas.microsoft.com/office/drawing/2014/main" id="{9847F641-A59D-4482-8671-CFB6B21AC2FA}"/>
              </a:ext>
            </a:extLst>
          </p:cNvPr>
          <p:cNvSpPr>
            <a:spLocks noGrp="1"/>
          </p:cNvSpPr>
          <p:nvPr>
            <p:ph type="body" idx="1"/>
          </p:nvPr>
        </p:nvSpPr>
        <p:spPr bwMode="auto"/>
        <p:txBody>
          <a:bodyPr wrap="square" numCol="1" anchor="t" anchorCtr="0" compatLnSpc="1">
            <a:prstTxWarp prst="textNoShape">
              <a:avLst/>
            </a:prstTxWarp>
          </a:bodyPr>
          <a:lstStyle/>
          <a:p>
            <a:pPr marL="171450" indent="-171450">
              <a:spcBef>
                <a:spcPct val="0"/>
              </a:spcBef>
              <a:buFont typeface="Arial" panose="020B0604020202020204" pitchFamily="34" charset="0"/>
              <a:buChar char="•"/>
              <a:defRPr/>
            </a:pPr>
            <a:r>
              <a:rPr lang="fr-FR" altLang="ja-JP" sz="1100" b="1" noProof="0" dirty="0"/>
              <a:t>Facilitez une discussion en plénière ou assignez l’exercice 5.3 en petits groupes : </a:t>
            </a:r>
          </a:p>
          <a:p>
            <a:pPr marL="633879" lvl="1" indent="-176679">
              <a:spcBef>
                <a:spcPct val="0"/>
              </a:spcBef>
              <a:buFont typeface="Arial" panose="020B0604020202020204" pitchFamily="34" charset="0"/>
              <a:buChar char="•"/>
              <a:defRPr/>
            </a:pPr>
            <a:r>
              <a:rPr lang="fr-FR" altLang="ja-JP" sz="1100" noProof="0" dirty="0"/>
              <a:t>Qui serait le meilleur messager pour soumettre la requête de plaidoyer SMART ? Écrivez son nom, son titre et ses coordonnées sur une feuille du </a:t>
            </a:r>
            <a:r>
              <a:rPr lang="fr-FR" altLang="ja-JP" sz="1100" noProof="0" dirty="0" err="1"/>
              <a:t>rotafolio</a:t>
            </a:r>
            <a:r>
              <a:rPr lang="fr-FR" altLang="ja-JP" sz="1100" noProof="0" dirty="0"/>
              <a:t>/ flip chart ou sur la fiche de travail, puis discutez des avantages et des inconvénients de chaque suggestion dans la colonne réservée au notes.</a:t>
            </a:r>
          </a:p>
          <a:p>
            <a:pPr marL="633879" lvl="1" indent="-176679">
              <a:spcBef>
                <a:spcPct val="0"/>
              </a:spcBef>
              <a:buFont typeface="Arial" panose="020B0604020202020204" pitchFamily="34" charset="0"/>
              <a:buChar char="•"/>
              <a:defRPr/>
            </a:pPr>
            <a:r>
              <a:rPr lang="fr-FR" altLang="ja-JP" sz="1100" noProof="0" dirty="0"/>
              <a:t>Identifiez le meilleur et le plus accessible des messagers dans la liste que vous avez développée.  </a:t>
            </a:r>
          </a:p>
          <a:p>
            <a:pPr marL="0" marR="0" lvl="0" indent="0" algn="l" defTabSz="914400" rtl="0" eaLnBrk="1" fontAlgn="auto" latinLnBrk="0" hangingPunct="1">
              <a:lnSpc>
                <a:spcPct val="100000"/>
              </a:lnSpc>
              <a:spcBef>
                <a:spcPct val="0"/>
              </a:spcBef>
              <a:spcAft>
                <a:spcPts val="0"/>
              </a:spcAft>
              <a:buClrTx/>
              <a:buSzTx/>
              <a:buFontTx/>
              <a:buNone/>
              <a:tabLst/>
              <a:defRPr/>
            </a:pPr>
            <a:endParaRPr lang="fr-FR" sz="1100" b="1" noProof="0" dirty="0">
              <a:solidFill>
                <a:srgbClr val="000000"/>
              </a:solidFill>
            </a:endParaRP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fr-FR" sz="1100" b="0" noProof="0" dirty="0">
                <a:solidFill>
                  <a:srgbClr val="000000"/>
                </a:solidFill>
              </a:rPr>
              <a:t>Si cet exercice est mené en petits groupes, n’oubliez pas de faire présenter les résultats en plénière. </a:t>
            </a: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lang="fr-FR" sz="1100" b="1" noProof="0" dirty="0">
              <a:solidFill>
                <a:srgbClr val="000000"/>
              </a:solidFill>
            </a:endParaRP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fr-FR" sz="1100" b="1" noProof="0" dirty="0">
                <a:solidFill>
                  <a:srgbClr val="000000"/>
                </a:solidFill>
              </a:rPr>
              <a:t>Documentez les résultats sur une feuille du </a:t>
            </a:r>
            <a:r>
              <a:rPr lang="fr-FR" sz="1100" b="1" noProof="0" dirty="0" err="1">
                <a:solidFill>
                  <a:srgbClr val="000000"/>
                </a:solidFill>
              </a:rPr>
              <a:t>rotafolio</a:t>
            </a:r>
            <a:r>
              <a:rPr lang="fr-FR" sz="1100" b="1" noProof="0" dirty="0">
                <a:solidFill>
                  <a:srgbClr val="000000"/>
                </a:solidFill>
              </a:rPr>
              <a:t>/ flip chart, une fiche de travail ou au tableau.</a:t>
            </a:r>
          </a:p>
          <a:p>
            <a:pPr>
              <a:spcBef>
                <a:spcPct val="0"/>
              </a:spcBef>
              <a:defRPr/>
            </a:pPr>
            <a:endParaRPr lang="fr-FR" altLang="ja-JP" sz="1100" noProof="0" dirty="0"/>
          </a:p>
          <a:p>
            <a:pPr>
              <a:spcBef>
                <a:spcPct val="0"/>
              </a:spcBef>
              <a:defRPr/>
            </a:pPr>
            <a:r>
              <a:rPr lang="fr-FR" altLang="ja-JP" sz="1100" i="1" noProof="0" dirty="0"/>
              <a:t>Guide pratique, pages 45-46. </a:t>
            </a:r>
          </a:p>
          <a:p>
            <a:pPr marL="647824" lvl="1" indent="-176679">
              <a:spcBef>
                <a:spcPct val="0"/>
              </a:spcBef>
              <a:buFontTx/>
              <a:buChar char="•"/>
              <a:defRPr/>
            </a:pPr>
            <a:endParaRPr lang="fr-FR" altLang="en-US" sz="1100" noProof="0" dirty="0"/>
          </a:p>
          <a:p>
            <a:pPr marL="647824" lvl="1" indent="-176679">
              <a:spcBef>
                <a:spcPct val="0"/>
              </a:spcBef>
              <a:buFontTx/>
              <a:buChar char="•"/>
              <a:defRPr/>
            </a:pPr>
            <a:endParaRPr lang="fr-FR" altLang="en-US" sz="1100" noProof="0" dirty="0"/>
          </a:p>
          <a:p>
            <a:pPr marL="176679" indent="-176679">
              <a:spcBef>
                <a:spcPct val="0"/>
              </a:spcBef>
              <a:defRPr/>
            </a:pPr>
            <a:endParaRPr lang="fr-FR" altLang="en-US" b="1" noProof="0" dirty="0"/>
          </a:p>
          <a:p>
            <a:pPr marL="176679" indent="-176679">
              <a:spcBef>
                <a:spcPct val="0"/>
              </a:spcBef>
              <a:defRPr/>
            </a:pPr>
            <a:endParaRPr lang="fr-FR" altLang="en-US" noProof="0" dirty="0"/>
          </a:p>
        </p:txBody>
      </p:sp>
      <p:sp>
        <p:nvSpPr>
          <p:cNvPr id="132100" name="Slide Number Placeholder 3">
            <a:extLst>
              <a:ext uri="{FF2B5EF4-FFF2-40B4-BE49-F238E27FC236}">
                <a16:creationId xmlns:a16="http://schemas.microsoft.com/office/drawing/2014/main" id="{28843905-4E5E-4D8A-9B1B-49C8174B4D6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National Book" charset="0"/>
                <a:ea typeface="MS PGothic" panose="020B0600070205080204" pitchFamily="34" charset="-128"/>
              </a:defRPr>
            </a:lvl1pPr>
            <a:lvl2pPr marL="765610" indent="-294465">
              <a:defRPr>
                <a:solidFill>
                  <a:schemeClr val="tx1"/>
                </a:solidFill>
                <a:latin typeface="National Book" charset="0"/>
                <a:ea typeface="MS PGothic" panose="020B0600070205080204" pitchFamily="34" charset="-128"/>
              </a:defRPr>
            </a:lvl2pPr>
            <a:lvl3pPr marL="1177862" indent="-235572">
              <a:defRPr>
                <a:solidFill>
                  <a:schemeClr val="tx1"/>
                </a:solidFill>
                <a:latin typeface="National Book" charset="0"/>
                <a:ea typeface="MS PGothic" panose="020B0600070205080204" pitchFamily="34" charset="-128"/>
              </a:defRPr>
            </a:lvl3pPr>
            <a:lvl4pPr marL="1649006" indent="-235572">
              <a:defRPr>
                <a:solidFill>
                  <a:schemeClr val="tx1"/>
                </a:solidFill>
                <a:latin typeface="National Book" charset="0"/>
                <a:ea typeface="MS PGothic" panose="020B0600070205080204" pitchFamily="34" charset="-128"/>
              </a:defRPr>
            </a:lvl4pPr>
            <a:lvl5pPr marL="2120151" indent="-235572">
              <a:defRPr>
                <a:solidFill>
                  <a:schemeClr val="tx1"/>
                </a:solidFill>
                <a:latin typeface="National Book" charset="0"/>
                <a:ea typeface="MS PGothic" panose="020B0600070205080204" pitchFamily="34" charset="-128"/>
              </a:defRPr>
            </a:lvl5pPr>
            <a:lvl6pPr marL="259129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6pPr>
            <a:lvl7pPr marL="3062440"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7pPr>
            <a:lvl8pPr marL="353358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8pPr>
            <a:lvl9pPr marL="4004729"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9pPr>
          </a:lstStyle>
          <a:p>
            <a:fld id="{81C62E95-522B-4E9D-AAA6-B9E89E6FC5FE}" type="slidenum">
              <a:rPr lang="en-US" altLang="en-US" smtClean="0">
                <a:latin typeface="Calibri" panose="020F0502020204030204" pitchFamily="34" charset="0"/>
              </a:rPr>
              <a:pPr/>
              <a:t>62</a:t>
            </a:fld>
            <a:endParaRPr lang="en-US" altLang="en-US">
              <a:latin typeface="Calibri" panose="020F0502020204030204" pitchFamily="34" charset="0"/>
            </a:endParaRPr>
          </a:p>
        </p:txBody>
      </p:sp>
    </p:spTree>
    <p:extLst>
      <p:ext uri="{BB962C8B-B14F-4D97-AF65-F5344CB8AC3E}">
        <p14:creationId xmlns:p14="http://schemas.microsoft.com/office/powerpoint/2010/main" val="203119315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a:extLst>
              <a:ext uri="{FF2B5EF4-FFF2-40B4-BE49-F238E27FC236}">
                <a16:creationId xmlns:a16="http://schemas.microsoft.com/office/drawing/2014/main" id="{652C98F5-DBD9-44C4-ACFC-9EE595C86C97}"/>
              </a:ext>
            </a:extLst>
          </p:cNvPr>
          <p:cNvSpPr>
            <a:spLocks noGrp="1" noRot="1" noChangeAspect="1" noTextEdit="1"/>
          </p:cNvSpPr>
          <p:nvPr>
            <p:ph type="sldImg"/>
          </p:nvPr>
        </p:nvSpPr>
        <p:spPr bwMode="auto">
          <a:xfrm>
            <a:off x="449263" y="715963"/>
            <a:ext cx="6361112" cy="3578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a:extLst>
              <a:ext uri="{FF2B5EF4-FFF2-40B4-BE49-F238E27FC236}">
                <a16:creationId xmlns:a16="http://schemas.microsoft.com/office/drawing/2014/main" id="{A774334B-98BD-49FD-8104-C0810D61CAE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6679" indent="-176679">
              <a:spcBef>
                <a:spcPct val="0"/>
              </a:spcBef>
              <a:buFont typeface="Arial" panose="020B0604020202020204" pitchFamily="34" charset="0"/>
              <a:buChar char="•"/>
            </a:pPr>
            <a:r>
              <a:rPr lang="fr-FR" altLang="en-US" sz="1100" b="1" noProof="0" dirty="0"/>
              <a:t>Points clés </a:t>
            </a:r>
            <a:r>
              <a:rPr lang="fr-FR" altLang="en-US" sz="1100" noProof="0" dirty="0"/>
              <a:t>:</a:t>
            </a:r>
          </a:p>
          <a:p>
            <a:pPr marL="647824" lvl="1" indent="-176679">
              <a:spcBef>
                <a:spcPct val="0"/>
              </a:spcBef>
              <a:buFont typeface="Arial" panose="020B0604020202020204" pitchFamily="34" charset="0"/>
              <a:buChar char="•"/>
            </a:pPr>
            <a:r>
              <a:rPr lang="fr-FR" altLang="en-US" sz="1100" noProof="0" dirty="0"/>
              <a:t>Après avoir choisi un messager, nous devrez choisir quand et comment transmettre le message. Plusieurs facteurs doivent être pris en compte (lisez les questions sur la diapositive).</a:t>
            </a:r>
            <a:endParaRPr lang="fr-FR" altLang="ja-JP" sz="1100" noProof="0" dirty="0"/>
          </a:p>
          <a:p>
            <a:pPr marL="647824" lvl="1" indent="-176679">
              <a:spcBef>
                <a:spcPct val="0"/>
              </a:spcBef>
              <a:buFont typeface="Arial" panose="020B0604020202020204" pitchFamily="34" charset="0"/>
              <a:buChar char="•"/>
            </a:pPr>
            <a:r>
              <a:rPr lang="fr-FR" altLang="en-US" sz="1100" noProof="0" dirty="0"/>
              <a:t>À la fin de la réunion, passez rapidement en revue les actions/ étapes suivantes avec le décideur, et remerciez-le/la du temps qu’il/elle vous a consacré, que sa décision finale vous soit favorable ou non.</a:t>
            </a:r>
          </a:p>
          <a:p>
            <a:pPr marL="647824" lvl="1" indent="-176679">
              <a:spcBef>
                <a:spcPct val="0"/>
              </a:spcBef>
              <a:buFont typeface="Arial" panose="020B0604020202020204" pitchFamily="34" charset="0"/>
              <a:buChar char="•"/>
            </a:pPr>
            <a:r>
              <a:rPr lang="fr-FR" altLang="en-US" sz="1100" noProof="0" dirty="0"/>
              <a:t>Il peut être opportun de lui remettre un résumé, une fiche informative ou une infographie pour renforcer vos arguments et lui donner vos coordonnées s’il/elle souhaite vous joindre. </a:t>
            </a:r>
          </a:p>
          <a:p>
            <a:pPr marL="647824" lvl="1" indent="-176679">
              <a:spcBef>
                <a:spcPct val="0"/>
              </a:spcBef>
              <a:buFont typeface="Arial" panose="020B0604020202020204" pitchFamily="34" charset="0"/>
              <a:buChar char="•"/>
            </a:pPr>
            <a:endParaRPr lang="fr-FR" altLang="en-US" sz="1100" noProof="0" dirty="0"/>
          </a:p>
          <a:p>
            <a:pPr marL="176679" indent="-176679">
              <a:spcBef>
                <a:spcPct val="0"/>
              </a:spcBef>
            </a:pPr>
            <a:r>
              <a:rPr lang="fr-FR" altLang="en-US" sz="1100" b="1" noProof="0" dirty="0">
                <a:solidFill>
                  <a:srgbClr val="0000FF"/>
                </a:solidFill>
              </a:rPr>
              <a:t>Adaptez la diapositive :</a:t>
            </a:r>
          </a:p>
          <a:p>
            <a:pPr marL="176679" indent="-176679"/>
            <a:r>
              <a:rPr lang="fr-FR" altLang="en-US" sz="1100" noProof="0" dirty="0">
                <a:solidFill>
                  <a:srgbClr val="0000FF"/>
                </a:solidFill>
              </a:rPr>
              <a:t>Ajoutez dans l’encadré sur le jeu de rôle une photo localement appropriée ou un dessin de personnes en train de discuter, si disponible..</a:t>
            </a:r>
          </a:p>
          <a:p>
            <a:pPr marL="176679" indent="-176679"/>
            <a:endParaRPr lang="fr-FR" altLang="en-US" sz="1100" noProof="0" dirty="0">
              <a:solidFill>
                <a:srgbClr val="0000FF"/>
              </a:solidFill>
            </a:endParaRPr>
          </a:p>
          <a:p>
            <a:pPr marL="176679" indent="-176679"/>
            <a:r>
              <a:rPr lang="fr-FR" altLang="en-US" sz="1100" i="1" noProof="0" dirty="0">
                <a:solidFill>
                  <a:srgbClr val="0000FF"/>
                </a:solidFill>
              </a:rPr>
              <a:t>Guide pratique, pages 47-48.</a:t>
            </a:r>
          </a:p>
          <a:p>
            <a:pPr marL="647824" lvl="1" indent="-176679">
              <a:spcBef>
                <a:spcPct val="0"/>
              </a:spcBef>
              <a:buFontTx/>
              <a:buChar char="•"/>
            </a:pPr>
            <a:endParaRPr lang="fr-FR" altLang="en-US" sz="1100" noProof="0" dirty="0"/>
          </a:p>
        </p:txBody>
      </p:sp>
      <p:sp>
        <p:nvSpPr>
          <p:cNvPr id="134148" name="Slide Number Placeholder 3">
            <a:extLst>
              <a:ext uri="{FF2B5EF4-FFF2-40B4-BE49-F238E27FC236}">
                <a16:creationId xmlns:a16="http://schemas.microsoft.com/office/drawing/2014/main" id="{1F9733AE-0DA8-4761-9D14-E1853BAE3BE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National Book" charset="0"/>
                <a:ea typeface="MS PGothic" panose="020B0600070205080204" pitchFamily="34" charset="-128"/>
              </a:defRPr>
            </a:lvl1pPr>
            <a:lvl2pPr marL="765610" indent="-294465">
              <a:defRPr>
                <a:solidFill>
                  <a:schemeClr val="tx1"/>
                </a:solidFill>
                <a:latin typeface="National Book" charset="0"/>
                <a:ea typeface="MS PGothic" panose="020B0600070205080204" pitchFamily="34" charset="-128"/>
              </a:defRPr>
            </a:lvl2pPr>
            <a:lvl3pPr marL="1177862" indent="-235572">
              <a:defRPr>
                <a:solidFill>
                  <a:schemeClr val="tx1"/>
                </a:solidFill>
                <a:latin typeface="National Book" charset="0"/>
                <a:ea typeface="MS PGothic" panose="020B0600070205080204" pitchFamily="34" charset="-128"/>
              </a:defRPr>
            </a:lvl3pPr>
            <a:lvl4pPr marL="1649006" indent="-235572">
              <a:defRPr>
                <a:solidFill>
                  <a:schemeClr val="tx1"/>
                </a:solidFill>
                <a:latin typeface="National Book" charset="0"/>
                <a:ea typeface="MS PGothic" panose="020B0600070205080204" pitchFamily="34" charset="-128"/>
              </a:defRPr>
            </a:lvl4pPr>
            <a:lvl5pPr marL="2120151" indent="-235572">
              <a:defRPr>
                <a:solidFill>
                  <a:schemeClr val="tx1"/>
                </a:solidFill>
                <a:latin typeface="National Book" charset="0"/>
                <a:ea typeface="MS PGothic" panose="020B0600070205080204" pitchFamily="34" charset="-128"/>
              </a:defRPr>
            </a:lvl5pPr>
            <a:lvl6pPr marL="259129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6pPr>
            <a:lvl7pPr marL="3062440"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7pPr>
            <a:lvl8pPr marL="353358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8pPr>
            <a:lvl9pPr marL="4004729"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9pPr>
          </a:lstStyle>
          <a:p>
            <a:fld id="{FA8785CD-503E-4BAC-904C-C2456EEFCE2F}" type="slidenum">
              <a:rPr lang="en-US" altLang="en-US" smtClean="0">
                <a:latin typeface="Calibri" panose="020F0502020204030204" pitchFamily="34" charset="0"/>
              </a:rPr>
              <a:pPr/>
              <a:t>63</a:t>
            </a:fld>
            <a:endParaRPr lang="en-US" altLang="en-US">
              <a:latin typeface="Calibri" panose="020F0502020204030204" pitchFamily="3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a:spcBef>
                <a:spcPct val="0"/>
              </a:spcBef>
              <a:buFont typeface="Arial" panose="020B0604020202020204" pitchFamily="34" charset="0"/>
              <a:buChar char="•"/>
            </a:pPr>
            <a:r>
              <a:rPr lang="fr-FR" altLang="ja-JP" sz="1100" b="1" noProof="0" dirty="0"/>
              <a:t>Entraînez-vous à travers un jeu de rôle (5.4) : </a:t>
            </a:r>
            <a:r>
              <a:rPr lang="fr-FR" altLang="ja-JP" sz="1100" noProof="0" dirty="0"/>
              <a:t>Demandez aux participant(e)s de se réunir par groupes de deux pour simuler une réunion. Une personne joue le rôle du messager et l’autre celui du décideur.</a:t>
            </a:r>
          </a:p>
          <a:p>
            <a:pPr marL="647824" lvl="1" indent="-176679">
              <a:spcBef>
                <a:spcPct val="0"/>
              </a:spcBef>
              <a:buFont typeface="Arial" panose="020B0604020202020204" pitchFamily="34" charset="0"/>
              <a:buChar char="•"/>
            </a:pPr>
            <a:r>
              <a:rPr lang="fr-FR" altLang="ja-JP" sz="1100" noProof="0" dirty="0"/>
              <a:t>Le “messager” devrait utiliser des arguments de la boîte à message en cinq points. Le “décideur” devrait utiliser les valeurs identifiées à l’Étape 4, poser des questions et émettre des objections. </a:t>
            </a:r>
          </a:p>
          <a:p>
            <a:pPr marL="647824" lvl="1" indent="-176679">
              <a:spcBef>
                <a:spcPct val="0"/>
              </a:spcBef>
              <a:buFont typeface="Arial" panose="020B0604020202020204" pitchFamily="34" charset="0"/>
              <a:buChar char="•"/>
            </a:pPr>
            <a:r>
              <a:rPr lang="fr-FR" altLang="ja-JP" sz="1100" noProof="0" dirty="0"/>
              <a:t>Donnez-vous une limite de temps, dans la mesure où le temps dont vous disposerez avec le vrai décideur sera probablement court.</a:t>
            </a:r>
          </a:p>
          <a:p>
            <a:pPr marL="647824" lvl="1" indent="-176679">
              <a:spcBef>
                <a:spcPct val="0"/>
              </a:spcBef>
              <a:buFont typeface="Arial" panose="020B0604020202020204" pitchFamily="34" charset="0"/>
              <a:buChar char="•"/>
            </a:pPr>
            <a:r>
              <a:rPr lang="fr-FR" altLang="ja-JP" sz="1100" noProof="0" dirty="0"/>
              <a:t>Faites au moins deux tours afin que chaque personne puisse jouer chaque rôle.</a:t>
            </a:r>
          </a:p>
          <a:p>
            <a:pPr marL="647824" lvl="1" indent="-176679">
              <a:spcBef>
                <a:spcPct val="0"/>
              </a:spcBef>
              <a:buFont typeface="Arial" panose="020B0604020202020204" pitchFamily="34" charset="0"/>
              <a:buChar char="•"/>
            </a:pPr>
            <a:r>
              <a:rPr lang="fr-FR" altLang="ja-JP" sz="1100" noProof="0" dirty="0"/>
              <a:t>Après chaque jeu de rôle, demandez aux groupes de deux de parler de ce qui a bien fonctionné et de ce qui pourrait être amélioré.</a:t>
            </a:r>
          </a:p>
          <a:p>
            <a:pPr marL="647824" lvl="1" indent="-176679">
              <a:spcBef>
                <a:spcPct val="0"/>
              </a:spcBef>
              <a:buFont typeface="Arial" panose="020B0604020202020204" pitchFamily="34" charset="0"/>
              <a:buChar char="•"/>
            </a:pPr>
            <a:endParaRPr lang="fr-FR" sz="1100" noProof="0" dirty="0">
              <a:solidFill>
                <a:srgbClr val="FFFFFF"/>
              </a:solidFill>
              <a:latin typeface="+mn-lt"/>
            </a:endParaRPr>
          </a:p>
          <a:p>
            <a:pPr marL="176679" indent="-176679">
              <a:spcBef>
                <a:spcPct val="0"/>
              </a:spcBef>
              <a:buFont typeface="Arial" panose="020B0604020202020204" pitchFamily="34" charset="0"/>
              <a:buChar char="•"/>
            </a:pPr>
            <a:r>
              <a:rPr lang="fr-FR" altLang="en-US" sz="1100" b="1" noProof="0" dirty="0">
                <a:latin typeface="+mn-lt"/>
              </a:rPr>
              <a:t>Donnez à un ou deux groupes l’opportunité de présenter leur jeu de rôle en plénière. </a:t>
            </a:r>
          </a:p>
          <a:p>
            <a:pPr marL="647824" lvl="1" indent="-176679">
              <a:spcBef>
                <a:spcPct val="0"/>
              </a:spcBef>
              <a:buFont typeface="Arial" panose="020B0604020202020204" pitchFamily="34" charset="0"/>
              <a:buChar char="•"/>
            </a:pPr>
            <a:r>
              <a:rPr lang="fr-FR" altLang="ja-JP" sz="1100" noProof="0" dirty="0">
                <a:latin typeface="+mn-lt"/>
              </a:rPr>
              <a:t>Rendez la simulation aussi réaliste que possible—par exemple, le décideur est interrompu(e) ou pose une question difficile à laquelle vous ne vous êtes pas préparé(e). </a:t>
            </a:r>
          </a:p>
          <a:p>
            <a:pPr marL="647824" lvl="1" indent="-176679" defTabSz="942289">
              <a:spcBef>
                <a:spcPct val="0"/>
              </a:spcBef>
              <a:buFont typeface="Arial" panose="020B0604020202020204" pitchFamily="34" charset="0"/>
              <a:buChar char="•"/>
              <a:defRPr/>
            </a:pPr>
            <a:r>
              <a:rPr lang="fr-FR" altLang="ja-JP" sz="1100" noProof="0" dirty="0">
                <a:latin typeface="+mn-lt"/>
              </a:rPr>
              <a:t>Le vrai messager devrait être à l’aise dans tous les aspects de la boîte à message en cinq points. Si approprié, il/elle pourrait aussi s’entraîner à travers le jeu de rôle.</a:t>
            </a:r>
          </a:p>
          <a:p>
            <a:pPr marL="647824" lvl="1" indent="-176679" defTabSz="942289">
              <a:spcBef>
                <a:spcPct val="0"/>
              </a:spcBef>
              <a:buFont typeface="Arial" panose="020B0604020202020204" pitchFamily="34" charset="0"/>
              <a:buChar char="•"/>
              <a:defRPr/>
            </a:pPr>
            <a:endParaRPr lang="fr-FR" altLang="en-US" sz="1100" b="1" noProof="0" dirty="0">
              <a:latin typeface="+mn-lt"/>
            </a:endParaRPr>
          </a:p>
          <a:p>
            <a:pPr marL="176679" indent="-176679">
              <a:spcBef>
                <a:spcPct val="0"/>
              </a:spcBef>
              <a:buFont typeface="Arial" panose="020B0604020202020204" pitchFamily="34" charset="0"/>
              <a:buChar char="•"/>
            </a:pPr>
            <a:r>
              <a:rPr lang="fr-FR" altLang="en-US" sz="1100" b="1" noProof="0" dirty="0">
                <a:latin typeface="+mn-lt"/>
              </a:rPr>
              <a:t>Après que chaque groupe a présenté, faites des commentaires positifs et constructifs. </a:t>
            </a:r>
            <a:r>
              <a:rPr lang="fr-FR" altLang="en-US" sz="1100" noProof="0" dirty="0">
                <a:latin typeface="+mn-lt"/>
              </a:rPr>
              <a:t>Demandez aux participant(e)s si le groupe peut faire quelque chose pour renforcer la requête et la rendre plus persuasive. </a:t>
            </a:r>
          </a:p>
          <a:p>
            <a:pPr>
              <a:spcBef>
                <a:spcPct val="0"/>
              </a:spcBef>
            </a:pPr>
            <a:endParaRPr lang="fr-FR" altLang="en-US" sz="1100" noProof="0" dirty="0">
              <a:latin typeface="+mn-lt"/>
            </a:endParaRPr>
          </a:p>
          <a:p>
            <a:pPr marL="176679" indent="-176679">
              <a:spcBef>
                <a:spcPct val="0"/>
              </a:spcBef>
              <a:buFont typeface="Arial" panose="020B0604020202020204" pitchFamily="34" charset="0"/>
              <a:buChar char="•"/>
            </a:pPr>
            <a:r>
              <a:rPr lang="fr-FR" altLang="en-US" sz="1100" b="1" noProof="0" dirty="0">
                <a:latin typeface="+mn-lt"/>
              </a:rPr>
              <a:t>Remerciez tout le monde pour leur présentation.</a:t>
            </a:r>
          </a:p>
          <a:p>
            <a:pPr marL="647824" lvl="1" indent="-176679">
              <a:spcBef>
                <a:spcPct val="0"/>
              </a:spcBef>
              <a:buFont typeface="Arial" panose="020B0604020202020204" pitchFamily="34" charset="0"/>
              <a:buChar char="•"/>
            </a:pPr>
            <a:r>
              <a:rPr lang="fr-FR" altLang="en-US" sz="1100" noProof="0" dirty="0">
                <a:latin typeface="+mn-lt"/>
              </a:rPr>
              <a:t>Si les messagers et les plaideurs sont bien préparé(e)s, leur aisance sera évidente aux yeux du décideur. </a:t>
            </a:r>
          </a:p>
          <a:p>
            <a:pPr marL="647824" lvl="1" indent="-176679">
              <a:spcBef>
                <a:spcPct val="0"/>
              </a:spcBef>
              <a:buFont typeface="Arial" panose="020B0604020202020204" pitchFamily="34" charset="0"/>
              <a:buChar char="•"/>
            </a:pPr>
            <a:r>
              <a:rPr lang="fr-FR" altLang="en-US" sz="1100" noProof="0" dirty="0">
                <a:latin typeface="+mn-lt"/>
              </a:rPr>
              <a:t>Vous devrez peut-être revoir votre boîte à message pour vous assurer qu’elle incorpore certains arguments présentés au décideur pendant le jeu de rôle.</a:t>
            </a:r>
          </a:p>
          <a:p>
            <a:pPr marL="471145" lvl="1">
              <a:spcBef>
                <a:spcPct val="0"/>
              </a:spcBef>
            </a:pPr>
            <a:endParaRPr lang="fr-FR" altLang="ja-JP" sz="1100" noProof="0" dirty="0"/>
          </a:p>
          <a:p>
            <a:pPr>
              <a:spcBef>
                <a:spcPct val="0"/>
              </a:spcBef>
            </a:pPr>
            <a:endParaRPr lang="fr-FR" altLang="en-US" noProof="0" dirty="0"/>
          </a:p>
          <a:p>
            <a:endParaRPr lang="fr-FR" noProof="0" dirty="0"/>
          </a:p>
        </p:txBody>
      </p:sp>
      <p:sp>
        <p:nvSpPr>
          <p:cNvPr id="4" name="Slide Number Placeholder 3"/>
          <p:cNvSpPr>
            <a:spLocks noGrp="1"/>
          </p:cNvSpPr>
          <p:nvPr>
            <p:ph type="sldNum" sz="quarter" idx="5"/>
          </p:nvPr>
        </p:nvSpPr>
        <p:spPr/>
        <p:txBody>
          <a:bodyPr/>
          <a:lstStyle/>
          <a:p>
            <a:fld id="{88FDCCB8-BBD5-BB4D-A49B-553A66C479A8}" type="slidenum">
              <a:rPr lang="en-US" smtClean="0"/>
              <a:t>64</a:t>
            </a:fld>
            <a:endParaRPr lang="en-US"/>
          </a:p>
        </p:txBody>
      </p:sp>
    </p:spTree>
    <p:extLst>
      <p:ext uri="{BB962C8B-B14F-4D97-AF65-F5344CB8AC3E}">
        <p14:creationId xmlns:p14="http://schemas.microsoft.com/office/powerpoint/2010/main" val="69833500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a:extLst>
              <a:ext uri="{FF2B5EF4-FFF2-40B4-BE49-F238E27FC236}">
                <a16:creationId xmlns:a16="http://schemas.microsoft.com/office/drawing/2014/main" id="{484A4CE6-5582-4C34-848B-3554206769BD}"/>
              </a:ext>
            </a:extLst>
          </p:cNvPr>
          <p:cNvSpPr>
            <a:spLocks noGrp="1" noRot="1" noChangeAspect="1" noTextEdit="1"/>
          </p:cNvSpPr>
          <p:nvPr>
            <p:ph type="sldImg"/>
          </p:nvPr>
        </p:nvSpPr>
        <p:spPr bwMode="auto">
          <a:xfrm>
            <a:off x="449263" y="715963"/>
            <a:ext cx="6361112" cy="3578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a:extLst>
              <a:ext uri="{FF2B5EF4-FFF2-40B4-BE49-F238E27FC236}">
                <a16:creationId xmlns:a16="http://schemas.microsoft.com/office/drawing/2014/main" id="{F9140F2C-B822-409F-92EB-989E21B718B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tLang="en-US" sz="1100" b="1" noProof="0" dirty="0">
                <a:latin typeface="Calibri" panose="020F0502020204030204" pitchFamily="34" charset="0"/>
                <a:cs typeface="Calibri" panose="020F0502020204030204" pitchFamily="34" charset="0"/>
              </a:rPr>
              <a:t>Dépannage de facilitation pour les travaux de groupe (exercice) 6.2 :</a:t>
            </a:r>
            <a:endParaRPr lang="fr-FR" altLang="en-US" sz="1100" noProof="0" dirty="0">
              <a:latin typeface="Calibri" panose="020F0502020204030204" pitchFamily="34" charset="0"/>
              <a:cs typeface="Calibri" panose="020F0502020204030204" pitchFamily="34" charset="0"/>
            </a:endParaRPr>
          </a:p>
          <a:p>
            <a:pPr marL="294465" indent="-294465">
              <a:spcBef>
                <a:spcPct val="0"/>
              </a:spcBef>
              <a:buFont typeface="Arial" panose="020B0604020202020204" pitchFamily="34" charset="0"/>
              <a:buChar char="•"/>
            </a:pPr>
            <a:r>
              <a:rPr lang="fr-FR" altLang="en-US" sz="1100" b="1" noProof="0" dirty="0">
                <a:latin typeface="Calibri" panose="020F0502020204030204" pitchFamily="34" charset="0"/>
                <a:cs typeface="Calibri" panose="020F0502020204030204" pitchFamily="34" charset="0"/>
              </a:rPr>
              <a:t>Si le groupe de travail suggère de faire une campagne de communication destinée au grand public ou des activités de communication pour le changement des comportements </a:t>
            </a:r>
            <a:r>
              <a:rPr lang="fr-FR" altLang="en-US" sz="1100" noProof="0" dirty="0">
                <a:latin typeface="Calibri" panose="020F0502020204030204" pitchFamily="34" charset="0"/>
                <a:cs typeface="Calibri" panose="020F0502020204030204" pitchFamily="34" charset="0"/>
              </a:rPr>
              <a:t>:</a:t>
            </a:r>
          </a:p>
          <a:p>
            <a:pPr marL="765610" lvl="2" indent="-294465">
              <a:spcBef>
                <a:spcPct val="0"/>
              </a:spcBef>
              <a:buFont typeface="Arial" panose="020B0604020202020204" pitchFamily="34" charset="0"/>
              <a:buChar char="•"/>
            </a:pPr>
            <a:r>
              <a:rPr lang="fr-FR" altLang="en-US" sz="1100" noProof="0" dirty="0">
                <a:latin typeface="Calibri" panose="020F0502020204030204" pitchFamily="34" charset="0"/>
                <a:cs typeface="Calibri" panose="020F0502020204030204" pitchFamily="34" charset="0"/>
              </a:rPr>
              <a:t>Rappelez aux participant(e)s les différences entre activisme, changement des comportements, campagne médiatique et plaidoyer (cf. </a:t>
            </a:r>
            <a:r>
              <a:rPr lang="fr-FR" altLang="en-US" sz="1100" i="1" noProof="0" dirty="0">
                <a:latin typeface="Calibri" panose="020F0502020204030204" pitchFamily="34" charset="0"/>
                <a:cs typeface="Calibri" panose="020F0502020204030204" pitchFamily="34" charset="0"/>
              </a:rPr>
              <a:t>Guide pratique</a:t>
            </a:r>
            <a:r>
              <a:rPr lang="fr-FR" altLang="en-US" sz="1100" noProof="0" dirty="0">
                <a:latin typeface="Calibri" panose="020F0502020204030204" pitchFamily="34" charset="0"/>
                <a:cs typeface="Calibri" panose="020F0502020204030204" pitchFamily="34" charset="0"/>
              </a:rPr>
              <a:t>, page 7).</a:t>
            </a:r>
          </a:p>
          <a:p>
            <a:pPr marL="765610" lvl="2" indent="-294465">
              <a:spcBef>
                <a:spcPct val="0"/>
              </a:spcBef>
              <a:buFont typeface="Arial" panose="020B0604020202020204" pitchFamily="34" charset="0"/>
              <a:buChar char="•"/>
            </a:pPr>
            <a:r>
              <a:rPr lang="fr-FR" altLang="en-US" sz="1100" noProof="0" dirty="0">
                <a:latin typeface="Calibri" panose="020F0502020204030204" pitchFamily="34" charset="0"/>
                <a:cs typeface="Calibri" panose="020F0502020204030204" pitchFamily="34" charset="0"/>
              </a:rPr>
              <a:t>Posez les questions de relance suivantes :</a:t>
            </a:r>
          </a:p>
          <a:p>
            <a:pPr marL="1118968" lvl="4" indent="-176679">
              <a:spcBef>
                <a:spcPct val="0"/>
              </a:spcBef>
              <a:buFont typeface="Arial" panose="020B0604020202020204" pitchFamily="34" charset="0"/>
              <a:buChar char="•"/>
            </a:pPr>
            <a:r>
              <a:rPr lang="fr-FR" altLang="en-US" sz="1100" noProof="0" dirty="0">
                <a:latin typeface="Calibri" panose="020F0502020204030204" pitchFamily="34" charset="0"/>
                <a:cs typeface="Calibri" panose="020F0502020204030204" pitchFamily="34" charset="0"/>
              </a:rPr>
              <a:t>Cette activité s’adresse-t-elle à votre décideur ?</a:t>
            </a:r>
          </a:p>
          <a:p>
            <a:pPr marL="1118968" lvl="4" indent="-176679">
              <a:spcBef>
                <a:spcPct val="0"/>
              </a:spcBef>
              <a:buFont typeface="Arial" panose="020B0604020202020204" pitchFamily="34" charset="0"/>
              <a:buChar char="•"/>
            </a:pPr>
            <a:r>
              <a:rPr lang="fr-FR" altLang="en-US" sz="1100" noProof="0" dirty="0">
                <a:latin typeface="Calibri" panose="020F0502020204030204" pitchFamily="34" charset="0"/>
                <a:cs typeface="Calibri" panose="020F0502020204030204" pitchFamily="34" charset="0"/>
              </a:rPr>
              <a:t>Pourquoi cette activité est-elle nécessaire pour réaliser votre objectif SMART ?</a:t>
            </a:r>
          </a:p>
          <a:p>
            <a:pPr marL="1118968" lvl="4" indent="-176679">
              <a:spcBef>
                <a:spcPct val="0"/>
              </a:spcBef>
              <a:buFont typeface="Arial" panose="020B0604020202020204" pitchFamily="34" charset="0"/>
              <a:buChar char="•"/>
            </a:pPr>
            <a:r>
              <a:rPr lang="fr-FR" altLang="en-US" sz="1100" noProof="0" dirty="0">
                <a:latin typeface="Calibri" panose="020F0502020204030204" pitchFamily="34" charset="0"/>
                <a:cs typeface="Calibri" panose="020F0502020204030204" pitchFamily="34" charset="0"/>
              </a:rPr>
              <a:t>Cette activité en vaut-elle le temps et l’argent ?</a:t>
            </a:r>
          </a:p>
          <a:p>
            <a:pPr marL="1118968" lvl="4" indent="-176679">
              <a:spcBef>
                <a:spcPct val="0"/>
              </a:spcBef>
            </a:pPr>
            <a:endParaRPr lang="fr-FR" altLang="en-US" sz="1100" noProof="0" dirty="0">
              <a:latin typeface="Calibri" panose="020F0502020204030204" pitchFamily="34" charset="0"/>
              <a:cs typeface="Calibri" panose="020F0502020204030204" pitchFamily="34" charset="0"/>
            </a:endParaRPr>
          </a:p>
          <a:p>
            <a:pPr marL="294465" indent="-294465">
              <a:spcBef>
                <a:spcPct val="0"/>
              </a:spcBef>
              <a:buFont typeface="Arial" panose="020B0604020202020204" pitchFamily="34" charset="0"/>
              <a:buChar char="•"/>
            </a:pPr>
            <a:r>
              <a:rPr lang="fr-FR" altLang="en-US" sz="1100" b="1" noProof="0" dirty="0">
                <a:latin typeface="Calibri" panose="020F0502020204030204" pitchFamily="34" charset="0"/>
                <a:cs typeface="Calibri" panose="020F0502020204030204" pitchFamily="34" charset="0"/>
              </a:rPr>
              <a:t>S’il manque dans le groupe des personnes marquées comme « responsables » :</a:t>
            </a:r>
          </a:p>
          <a:p>
            <a:pPr marL="751665" lvl="1" indent="-294465">
              <a:spcBef>
                <a:spcPct val="0"/>
              </a:spcBef>
              <a:buFont typeface="Arial" panose="020B0604020202020204" pitchFamily="34" charset="0"/>
              <a:buChar char="•"/>
            </a:pPr>
            <a:r>
              <a:rPr lang="fr-FR" altLang="en-US" sz="1100" noProof="0" dirty="0">
                <a:latin typeface="Calibri" panose="020F0502020204030204" pitchFamily="34" charset="0"/>
                <a:cs typeface="Calibri" panose="020F0502020204030204" pitchFamily="34" charset="0"/>
              </a:rPr>
              <a:t>Recommandez au groupe d’organiser une réunion de suivi avec toutes les parties prenantes pertinentes ou d’envoyer leur document préliminaire aux autres personnes dont ils ont besoin pour mettre en œuvre la stratégie. </a:t>
            </a:r>
            <a:endParaRPr lang="fr-FR" altLang="en-US" sz="1100" noProof="0" dirty="0"/>
          </a:p>
        </p:txBody>
      </p:sp>
      <p:sp>
        <p:nvSpPr>
          <p:cNvPr id="138244" name="Slide Number Placeholder 3">
            <a:extLst>
              <a:ext uri="{FF2B5EF4-FFF2-40B4-BE49-F238E27FC236}">
                <a16:creationId xmlns:a16="http://schemas.microsoft.com/office/drawing/2014/main" id="{C127CAA8-2F7D-4AA9-AC1A-E3DDC048A28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National Book" charset="0"/>
                <a:ea typeface="MS PGothic" panose="020B0600070205080204" pitchFamily="34" charset="-128"/>
              </a:defRPr>
            </a:lvl1pPr>
            <a:lvl2pPr marL="765610" indent="-294465">
              <a:defRPr>
                <a:solidFill>
                  <a:schemeClr val="tx1"/>
                </a:solidFill>
                <a:latin typeface="National Book" charset="0"/>
                <a:ea typeface="MS PGothic" panose="020B0600070205080204" pitchFamily="34" charset="-128"/>
              </a:defRPr>
            </a:lvl2pPr>
            <a:lvl3pPr marL="1177862" indent="-235572">
              <a:defRPr>
                <a:solidFill>
                  <a:schemeClr val="tx1"/>
                </a:solidFill>
                <a:latin typeface="National Book" charset="0"/>
                <a:ea typeface="MS PGothic" panose="020B0600070205080204" pitchFamily="34" charset="-128"/>
              </a:defRPr>
            </a:lvl3pPr>
            <a:lvl4pPr marL="1649006" indent="-235572">
              <a:defRPr>
                <a:solidFill>
                  <a:schemeClr val="tx1"/>
                </a:solidFill>
                <a:latin typeface="National Book" charset="0"/>
                <a:ea typeface="MS PGothic" panose="020B0600070205080204" pitchFamily="34" charset="-128"/>
              </a:defRPr>
            </a:lvl4pPr>
            <a:lvl5pPr marL="2120151" indent="-235572">
              <a:defRPr>
                <a:solidFill>
                  <a:schemeClr val="tx1"/>
                </a:solidFill>
                <a:latin typeface="National Book" charset="0"/>
                <a:ea typeface="MS PGothic" panose="020B0600070205080204" pitchFamily="34" charset="-128"/>
              </a:defRPr>
            </a:lvl5pPr>
            <a:lvl6pPr marL="259129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6pPr>
            <a:lvl7pPr marL="3062440"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7pPr>
            <a:lvl8pPr marL="353358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8pPr>
            <a:lvl9pPr marL="4004729"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9pPr>
          </a:lstStyle>
          <a:p>
            <a:fld id="{215B1B38-1D68-421A-83CC-5FCCA812286B}" type="slidenum">
              <a:rPr lang="en-US" altLang="en-US" smtClean="0">
                <a:latin typeface="Calibri" panose="020F0502020204030204" pitchFamily="34" charset="0"/>
              </a:rPr>
              <a:pPr/>
              <a:t>65</a:t>
            </a:fld>
            <a:endParaRPr lang="en-US" altLang="en-US">
              <a:latin typeface="Calibri" panose="020F0502020204030204" pitchFamily="34"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1" noProof="0" dirty="0"/>
              <a:t>À la fin de cette étape, vous aurez un plan de travail détaillé. </a:t>
            </a:r>
            <a:endParaRPr lang="fr-FR" noProof="0" dirty="0"/>
          </a:p>
          <a:p>
            <a:pPr marL="176679" indent="-176679">
              <a:spcBef>
                <a:spcPct val="0"/>
              </a:spcBef>
              <a:buFont typeface="Arial" panose="020B0604020202020204" pitchFamily="34" charset="0"/>
              <a:buChar char="•"/>
            </a:pPr>
            <a:endParaRPr lang="fr-FR" altLang="en-US" sz="1100" b="1" noProof="0" dirty="0"/>
          </a:p>
          <a:p>
            <a:pPr marL="176679" indent="-176679">
              <a:spcBef>
                <a:spcPct val="0"/>
              </a:spcBef>
              <a:buFont typeface="Arial" panose="020B0604020202020204" pitchFamily="34" charset="0"/>
              <a:buChar char="•"/>
            </a:pPr>
            <a:r>
              <a:rPr lang="fr-FR" altLang="en-US" sz="1100" b="1" noProof="0" dirty="0"/>
              <a:t>Points clés :</a:t>
            </a:r>
          </a:p>
          <a:p>
            <a:pPr marL="647824" lvl="1" indent="-176679">
              <a:spcBef>
                <a:spcPct val="0"/>
              </a:spcBef>
              <a:buFont typeface="Arial" panose="020B0604020202020204" pitchFamily="34" charset="0"/>
              <a:buChar char="•"/>
            </a:pPr>
            <a:r>
              <a:rPr lang="fr-FR" altLang="en-US" sz="1100" noProof="0" dirty="0"/>
              <a:t>Vous avez posé les bases pour atteindre votre objectif de plaidoyer. Vous êtes prêt(e)s à planifier en détail qui fera quoi, quand et avec quelles ressources. </a:t>
            </a:r>
            <a:endParaRPr lang="fr-FR" altLang="ja-JP" sz="1100" noProof="0" dirty="0"/>
          </a:p>
          <a:p>
            <a:pPr marL="647824" lvl="1" indent="-176679">
              <a:spcBef>
                <a:spcPct val="0"/>
              </a:spcBef>
              <a:buFont typeface="Arial" panose="020B0604020202020204" pitchFamily="34" charset="0"/>
              <a:buChar char="•"/>
            </a:pPr>
            <a:r>
              <a:rPr lang="fr-FR" altLang="en-US" sz="1100" noProof="0" dirty="0"/>
              <a:t>Une stratégie de plaidoyer ciblée sur des gains de plaidoyer inclut rarement des activités pour sensibiliser le grand public ou générer une campagne de communication ; en revanche, vous vous focaliserez sur comment tirer profit des opportunités existantes pour influencer une décision ---par exemple, le cycle budgétaire annuel ou la révision d’une politique en particulier.</a:t>
            </a:r>
          </a:p>
          <a:p>
            <a:pPr marL="647824" lvl="1" indent="-176679">
              <a:spcBef>
                <a:spcPct val="0"/>
              </a:spcBef>
              <a:buFont typeface="Arial" panose="020B0604020202020204" pitchFamily="34" charset="0"/>
              <a:buChar char="•"/>
            </a:pPr>
            <a:r>
              <a:rPr lang="fr-FR" altLang="en-US" sz="1100" noProof="0" dirty="0"/>
              <a:t>À l’Étape 6, vous créerez un plan opérationnel, comprenant les activités nécessaires pour obtenir un gain de plaidoyer. En développant ce plan de travail, vous </a:t>
            </a:r>
            <a:r>
              <a:rPr lang="fr-FR" altLang="en-US" sz="1100" noProof="0" dirty="0" err="1"/>
              <a:t>déterrminerez</a:t>
            </a:r>
            <a:r>
              <a:rPr lang="fr-FR" altLang="en-US" sz="1100" noProof="0" dirty="0"/>
              <a:t> comment et quand contacter et interagir avec votre décideur, ce que vous pouvez réellement accomplir et ce que peut apporter chaque membre du groupe de travail.</a:t>
            </a:r>
          </a:p>
          <a:p>
            <a:pPr marL="647824" lvl="1" indent="-176679">
              <a:spcBef>
                <a:spcPct val="0"/>
              </a:spcBef>
              <a:buFont typeface="Arial" panose="020B0604020202020204" pitchFamily="34" charset="0"/>
              <a:buChar char="•"/>
            </a:pPr>
            <a:endParaRPr lang="fr-FR" altLang="en-US" sz="1100" noProof="0" dirty="0"/>
          </a:p>
          <a:p>
            <a:pPr marL="176679" indent="-176679">
              <a:spcBef>
                <a:spcPct val="0"/>
              </a:spcBef>
              <a:buFont typeface="Arial" panose="020B0604020202020204" pitchFamily="34" charset="0"/>
              <a:buChar char="•"/>
            </a:pPr>
            <a:r>
              <a:rPr lang="fr-FR" altLang="en-US" sz="1100" b="1" noProof="0" dirty="0"/>
              <a:t>Facilitez une réflexion en silence : </a:t>
            </a:r>
          </a:p>
          <a:p>
            <a:pPr marL="647824" lvl="1" indent="-176679">
              <a:spcBef>
                <a:spcPct val="0"/>
              </a:spcBef>
              <a:buFont typeface="Arial" panose="020B0604020202020204" pitchFamily="34" charset="0"/>
              <a:buChar char="•"/>
            </a:pPr>
            <a:r>
              <a:rPr lang="fr-FR" altLang="en-US" sz="1100" noProof="0" dirty="0"/>
              <a:t>Demandez aux participant(e)s d’identifier et de faire la liste des ressources dont ils/elles pensent avoir besoin pour contacter le décideur et l’inciter à agir.  </a:t>
            </a:r>
          </a:p>
          <a:p>
            <a:pPr marL="647824" lvl="1" indent="-176679">
              <a:spcBef>
                <a:spcPct val="0"/>
              </a:spcBef>
              <a:buFont typeface="Arial" panose="020B0604020202020204" pitchFamily="34" charset="0"/>
              <a:buChar char="•"/>
            </a:pPr>
            <a:r>
              <a:rPr lang="fr-FR" altLang="en-US" sz="1100" noProof="0" dirty="0"/>
              <a:t>Vous pouvez les faire répondre en silence et par écrit à la question dans un temps donné (ex: 5-10 minutes). Cela les préparera à répondre aux questions de la diapositive suivante. Cela permettra aussi de vous assurer que tous les participant(e)s participent. </a:t>
            </a:r>
          </a:p>
        </p:txBody>
      </p:sp>
      <p:sp>
        <p:nvSpPr>
          <p:cNvPr id="4" name="Slide Number Placeholder 3"/>
          <p:cNvSpPr>
            <a:spLocks noGrp="1"/>
          </p:cNvSpPr>
          <p:nvPr>
            <p:ph type="sldNum" sz="quarter" idx="5"/>
          </p:nvPr>
        </p:nvSpPr>
        <p:spPr/>
        <p:txBody>
          <a:bodyPr/>
          <a:lstStyle/>
          <a:p>
            <a:fld id="{88FDCCB8-BBD5-BB4D-A49B-553A66C479A8}" type="slidenum">
              <a:rPr lang="en-US" smtClean="0"/>
              <a:t>66</a:t>
            </a:fld>
            <a:endParaRPr lang="en-US"/>
          </a:p>
        </p:txBody>
      </p:sp>
    </p:spTree>
    <p:extLst>
      <p:ext uri="{BB962C8B-B14F-4D97-AF65-F5344CB8AC3E}">
        <p14:creationId xmlns:p14="http://schemas.microsoft.com/office/powerpoint/2010/main" val="201374208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a:extLst>
              <a:ext uri="{FF2B5EF4-FFF2-40B4-BE49-F238E27FC236}">
                <a16:creationId xmlns:a16="http://schemas.microsoft.com/office/drawing/2014/main" id="{2F1A1D9F-485F-4EFD-860E-C51A540923FF}"/>
              </a:ext>
            </a:extLst>
          </p:cNvPr>
          <p:cNvSpPr>
            <a:spLocks noGrp="1" noRot="1" noChangeAspect="1" noTextEdit="1"/>
          </p:cNvSpPr>
          <p:nvPr>
            <p:ph type="sldImg"/>
          </p:nvPr>
        </p:nvSpPr>
        <p:spPr bwMode="auto">
          <a:xfrm>
            <a:off x="449263" y="715963"/>
            <a:ext cx="6361112" cy="3578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51693E01-44D7-4C1A-985F-95CDC8EBA8A9}"/>
              </a:ext>
            </a:extLst>
          </p:cNvPr>
          <p:cNvSpPr>
            <a:spLocks noGrp="1"/>
          </p:cNvSpPr>
          <p:nvPr>
            <p:ph type="body" idx="1"/>
          </p:nvPr>
        </p:nvSpPr>
        <p:spPr/>
        <p:txBody>
          <a:bodyPr/>
          <a:lstStyle/>
          <a:p>
            <a:pPr marL="176679" indent="-176679">
              <a:buFont typeface="Arial" panose="020B0604020202020204" pitchFamily="34" charset="0"/>
              <a:buChar char="•"/>
              <a:defRPr/>
            </a:pPr>
            <a:r>
              <a:rPr lang="fr-FR" sz="1100" b="1" noProof="0" dirty="0"/>
              <a:t>Points clés </a:t>
            </a:r>
            <a:r>
              <a:rPr lang="fr-FR" sz="1100" noProof="0" dirty="0"/>
              <a:t>:</a:t>
            </a:r>
          </a:p>
          <a:p>
            <a:pPr marL="647824" lvl="1" indent="-176679" defTabSz="942289">
              <a:buFont typeface="Arial" panose="020B0604020202020204" pitchFamily="34" charset="0"/>
              <a:buChar char="•"/>
              <a:defRPr/>
            </a:pPr>
            <a:r>
              <a:rPr lang="fr-FR" sz="1100" noProof="0" dirty="0">
                <a:solidFill>
                  <a:srgbClr val="FFFFFF"/>
                </a:solidFill>
              </a:rPr>
              <a:t>Cet examen interne couvre également les défis que vous pourriez rencontrer si vous n’avez pas assez d’influence, de financement ou de temps pour mener à bien votre stratégie de plaidoyer. </a:t>
            </a:r>
            <a:endParaRPr lang="fr-FR" sz="1100" noProof="0" dirty="0"/>
          </a:p>
          <a:p>
            <a:pPr marL="647824" lvl="1" indent="-176679" defTabSz="942289">
              <a:buFont typeface="Arial" panose="020B0604020202020204" pitchFamily="34" charset="0"/>
              <a:buChar char="•"/>
              <a:defRPr/>
            </a:pPr>
            <a:r>
              <a:rPr lang="fr-FR" sz="1100" noProof="0" dirty="0">
                <a:solidFill>
                  <a:srgbClr val="FFFFFF"/>
                </a:solidFill>
              </a:rPr>
              <a:t>De quelles ressources avez-vous besoin pour soutenir votre plaidoyer ? </a:t>
            </a:r>
          </a:p>
          <a:p>
            <a:pPr marL="647824" lvl="1" indent="-176679" defTabSz="942289">
              <a:buFont typeface="Arial" panose="020B0604020202020204" pitchFamily="34" charset="0"/>
              <a:buChar char="•"/>
              <a:defRPr/>
            </a:pPr>
            <a:r>
              <a:rPr lang="fr-FR" sz="1100" noProof="0" dirty="0">
                <a:solidFill>
                  <a:srgbClr val="FFFFFF"/>
                </a:solidFill>
              </a:rPr>
              <a:t>Quelle contribution votre organisation ou les membres du groupe de travail et leurs organisations respectives peuvent-ils/elles apporter en termes de financement, ressources humaines, compétences, etc. ? </a:t>
            </a:r>
          </a:p>
          <a:p>
            <a:pPr marL="647824" lvl="1" indent="-176679" defTabSz="942289">
              <a:buFont typeface="Arial" panose="020B0604020202020204" pitchFamily="34" charset="0"/>
              <a:buChar char="•"/>
              <a:defRPr/>
            </a:pPr>
            <a:r>
              <a:rPr lang="fr-FR" sz="1100" noProof="0" dirty="0">
                <a:solidFill>
                  <a:srgbClr val="FFFFFF"/>
                </a:solidFill>
              </a:rPr>
              <a:t>Avez-vous le temps, l’influence et l’accès nécessaires ? </a:t>
            </a:r>
          </a:p>
          <a:p>
            <a:pPr marL="647824" lvl="1" indent="-176679" defTabSz="942289">
              <a:buFont typeface="Arial" panose="020B0604020202020204" pitchFamily="34" charset="0"/>
              <a:buChar char="•"/>
              <a:defRPr/>
            </a:pPr>
            <a:r>
              <a:rPr lang="fr-FR" sz="1100" noProof="0" dirty="0">
                <a:solidFill>
                  <a:srgbClr val="FFFFFF"/>
                </a:solidFill>
              </a:rPr>
              <a:t>Dans le formulaire </a:t>
            </a:r>
            <a:r>
              <a:rPr lang="fr-FR" sz="1100" i="1" noProof="0" dirty="0">
                <a:solidFill>
                  <a:srgbClr val="FFFFFF"/>
                </a:solidFill>
              </a:rPr>
              <a:t>Guide pratique, </a:t>
            </a:r>
            <a:r>
              <a:rPr lang="fr-FR" sz="1100" i="0" noProof="0" dirty="0">
                <a:solidFill>
                  <a:srgbClr val="FFFFFF"/>
                </a:solidFill>
              </a:rPr>
              <a:t>ou sur votre fiche de travail, indiquez « oui » ou « non pour répondre à chaque question et décrivez les ressources dans la colonne d’à côté à droite</a:t>
            </a:r>
            <a:r>
              <a:rPr lang="fr-FR" sz="1100" noProof="0" dirty="0">
                <a:solidFill>
                  <a:srgbClr val="FFFFFF"/>
                </a:solidFill>
              </a:rPr>
              <a:t>. </a:t>
            </a:r>
            <a:r>
              <a:rPr lang="fr-FR" sz="1100" b="1" noProof="0" dirty="0">
                <a:solidFill>
                  <a:srgbClr val="FFFFFF"/>
                </a:solidFill>
              </a:rPr>
              <a:t>Si vous répondez « non », réfléchissez à comment votre groupe de travail de plaidoyer obtiendra cette ressource. </a:t>
            </a:r>
          </a:p>
          <a:p>
            <a:pPr marL="647824" lvl="1" indent="-176679" defTabSz="942289">
              <a:buFont typeface="Arial" panose="020B0604020202020204" pitchFamily="34" charset="0"/>
              <a:buChar char="•"/>
              <a:defRPr/>
            </a:pPr>
            <a:endParaRPr lang="fr-FR" sz="1100" noProof="0" dirty="0"/>
          </a:p>
          <a:p>
            <a:pPr marL="176679" marR="0" lvl="0" indent="-176679"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100" b="0" noProof="0" dirty="0">
                <a:solidFill>
                  <a:srgbClr val="000000"/>
                </a:solidFill>
              </a:rPr>
              <a:t>Optionnel : Documentez les résultats sur une feuille du </a:t>
            </a:r>
            <a:r>
              <a:rPr lang="fr-FR" sz="1100" b="0" noProof="0" dirty="0" err="1">
                <a:solidFill>
                  <a:srgbClr val="000000"/>
                </a:solidFill>
              </a:rPr>
              <a:t>rotafolio</a:t>
            </a:r>
            <a:r>
              <a:rPr lang="fr-FR" sz="1100" b="0" noProof="0" dirty="0">
                <a:solidFill>
                  <a:srgbClr val="000000"/>
                </a:solidFill>
              </a:rPr>
              <a:t>/ flip chart, la fiche de travail ou au tableau.</a:t>
            </a:r>
          </a:p>
          <a:p>
            <a:pPr marL="176679" indent="-176679">
              <a:buFont typeface="Arial" panose="020B0604020202020204" pitchFamily="34" charset="0"/>
              <a:buChar char="•"/>
              <a:defRPr/>
            </a:pPr>
            <a:endParaRPr lang="fr-FR" sz="1100" noProof="0" dirty="0"/>
          </a:p>
          <a:p>
            <a:pPr>
              <a:defRPr/>
            </a:pPr>
            <a:r>
              <a:rPr lang="fr-FR" sz="1100" i="1" noProof="0" dirty="0"/>
              <a:t>Guide pratique, page 50.</a:t>
            </a:r>
          </a:p>
          <a:p>
            <a:pPr marL="1118968" lvl="3" indent="-176679">
              <a:buFont typeface="Courier New" panose="02070309020205020404" pitchFamily="49" charset="0"/>
              <a:buChar char="o"/>
              <a:defRPr/>
            </a:pPr>
            <a:endParaRPr lang="fr-FR" sz="1100" noProof="0" dirty="0"/>
          </a:p>
          <a:p>
            <a:pPr marL="942289" lvl="3">
              <a:defRPr/>
            </a:pPr>
            <a:endParaRPr lang="fr-FR" sz="1100" noProof="0" dirty="0"/>
          </a:p>
        </p:txBody>
      </p:sp>
      <p:sp>
        <p:nvSpPr>
          <p:cNvPr id="142340" name="Slide Number Placeholder 3">
            <a:extLst>
              <a:ext uri="{FF2B5EF4-FFF2-40B4-BE49-F238E27FC236}">
                <a16:creationId xmlns:a16="http://schemas.microsoft.com/office/drawing/2014/main" id="{87E538D7-F83C-4DAF-89B6-A7992349539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National Book" charset="0"/>
                <a:ea typeface="MS PGothic" panose="020B0600070205080204" pitchFamily="34" charset="-128"/>
              </a:defRPr>
            </a:lvl1pPr>
            <a:lvl2pPr marL="765610" indent="-294465">
              <a:defRPr>
                <a:solidFill>
                  <a:schemeClr val="tx1"/>
                </a:solidFill>
                <a:latin typeface="National Book" charset="0"/>
                <a:ea typeface="MS PGothic" panose="020B0600070205080204" pitchFamily="34" charset="-128"/>
              </a:defRPr>
            </a:lvl2pPr>
            <a:lvl3pPr marL="1177862" indent="-235572">
              <a:defRPr>
                <a:solidFill>
                  <a:schemeClr val="tx1"/>
                </a:solidFill>
                <a:latin typeface="National Book" charset="0"/>
                <a:ea typeface="MS PGothic" panose="020B0600070205080204" pitchFamily="34" charset="-128"/>
              </a:defRPr>
            </a:lvl3pPr>
            <a:lvl4pPr marL="1649006" indent="-235572">
              <a:defRPr>
                <a:solidFill>
                  <a:schemeClr val="tx1"/>
                </a:solidFill>
                <a:latin typeface="National Book" charset="0"/>
                <a:ea typeface="MS PGothic" panose="020B0600070205080204" pitchFamily="34" charset="-128"/>
              </a:defRPr>
            </a:lvl4pPr>
            <a:lvl5pPr marL="2120151" indent="-235572">
              <a:defRPr>
                <a:solidFill>
                  <a:schemeClr val="tx1"/>
                </a:solidFill>
                <a:latin typeface="National Book" charset="0"/>
                <a:ea typeface="MS PGothic" panose="020B0600070205080204" pitchFamily="34" charset="-128"/>
              </a:defRPr>
            </a:lvl5pPr>
            <a:lvl6pPr marL="259129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6pPr>
            <a:lvl7pPr marL="3062440"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7pPr>
            <a:lvl8pPr marL="353358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8pPr>
            <a:lvl9pPr marL="4004729"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9pPr>
          </a:lstStyle>
          <a:p>
            <a:fld id="{E8FF1784-A54C-4C3E-AFFE-CE2F8DC7BFC7}" type="slidenum">
              <a:rPr lang="en-US" altLang="en-US" smtClean="0">
                <a:latin typeface="Calibri" panose="020F0502020204030204" pitchFamily="34" charset="0"/>
              </a:rPr>
              <a:pPr/>
              <a:t>67</a:t>
            </a:fld>
            <a:endParaRPr lang="en-US" altLang="en-US">
              <a:latin typeface="Calibri" panose="020F0502020204030204" pitchFamily="34"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altLang="en-US" sz="1100" noProof="0" dirty="0"/>
              <a:t>Diapositive facultative pour documenter les résultats de l’exercice 6.1. </a:t>
            </a:r>
            <a:endParaRPr lang="fr-FR" noProof="0" dirty="0"/>
          </a:p>
        </p:txBody>
      </p:sp>
      <p:sp>
        <p:nvSpPr>
          <p:cNvPr id="4" name="Slide Number Placeholder 3"/>
          <p:cNvSpPr>
            <a:spLocks noGrp="1"/>
          </p:cNvSpPr>
          <p:nvPr>
            <p:ph type="sldNum" sz="quarter" idx="5"/>
          </p:nvPr>
        </p:nvSpPr>
        <p:spPr/>
        <p:txBody>
          <a:bodyPr/>
          <a:lstStyle/>
          <a:p>
            <a:fld id="{88FDCCB8-BBD5-BB4D-A49B-553A66C479A8}" type="slidenum">
              <a:rPr lang="en-US" smtClean="0"/>
              <a:t>68</a:t>
            </a:fld>
            <a:endParaRPr lang="en-US"/>
          </a:p>
        </p:txBody>
      </p:sp>
    </p:spTree>
    <p:extLst>
      <p:ext uri="{BB962C8B-B14F-4D97-AF65-F5344CB8AC3E}">
        <p14:creationId xmlns:p14="http://schemas.microsoft.com/office/powerpoint/2010/main" val="384707270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a:extLst>
              <a:ext uri="{FF2B5EF4-FFF2-40B4-BE49-F238E27FC236}">
                <a16:creationId xmlns:a16="http://schemas.microsoft.com/office/drawing/2014/main" id="{E63EB60A-BF56-4DEC-BEBE-7A779DABC97B}"/>
              </a:ext>
            </a:extLst>
          </p:cNvPr>
          <p:cNvSpPr>
            <a:spLocks noGrp="1" noRot="1" noChangeAspect="1" noTextEdit="1"/>
          </p:cNvSpPr>
          <p:nvPr>
            <p:ph type="sldImg"/>
          </p:nvPr>
        </p:nvSpPr>
        <p:spPr bwMode="auto">
          <a:xfrm>
            <a:off x="449263" y="715963"/>
            <a:ext cx="6361112" cy="3578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a:extLst>
              <a:ext uri="{FF2B5EF4-FFF2-40B4-BE49-F238E27FC236}">
                <a16:creationId xmlns:a16="http://schemas.microsoft.com/office/drawing/2014/main" id="{63B4B023-5032-46DC-8A40-AB5D570802B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6679" indent="-176679">
              <a:spcBef>
                <a:spcPct val="0"/>
              </a:spcBef>
              <a:buFont typeface="Arial" panose="020B0604020202020204" pitchFamily="34" charset="0"/>
              <a:buChar char="•"/>
            </a:pPr>
            <a:r>
              <a:rPr lang="fr-FR" altLang="en-US" sz="1100" b="1" noProof="0" dirty="0"/>
              <a:t>Assignez l’exercice 6.2</a:t>
            </a:r>
            <a:r>
              <a:rPr lang="fr-FR" altLang="en-US" sz="1100" noProof="0" dirty="0"/>
              <a:t>:</a:t>
            </a:r>
          </a:p>
          <a:p>
            <a:pPr marL="647824" lvl="1" indent="-176679">
              <a:spcBef>
                <a:spcPct val="0"/>
              </a:spcBef>
              <a:buFontTx/>
              <a:buChar char="•"/>
            </a:pPr>
            <a:r>
              <a:rPr lang="fr-FR" altLang="ja-JP" sz="1100" noProof="0" dirty="0"/>
              <a:t>À présent, vous réfléchirez à des idées d’activités de plaidoyer. Ce faisant, testez-les en fonction de l’objectif SMART que vous avez développé à l’Étape 3, en vous posant les questions de la diapositive.</a:t>
            </a:r>
          </a:p>
          <a:p>
            <a:pPr marL="647824" lvl="1" indent="-176679">
              <a:spcBef>
                <a:spcPct val="0"/>
              </a:spcBef>
              <a:buFontTx/>
              <a:buChar char="•"/>
            </a:pPr>
            <a:r>
              <a:rPr lang="fr-FR" altLang="en-US" sz="1100" noProof="0" dirty="0"/>
              <a:t>Souvenez-vous que votre stratégie de plaidoyer est focalisée sur le décideur. Quelles étapes doivent se produire pour vous amener face à votre décideur et lui soumettre la requête de plaidoyer SMART ? </a:t>
            </a:r>
            <a:endParaRPr lang="fr-FR" sz="1100" noProof="0" dirty="0">
              <a:solidFill>
                <a:srgbClr val="211E1F"/>
              </a:solidFill>
            </a:endParaRPr>
          </a:p>
          <a:p>
            <a:pPr marL="647824" lvl="1" indent="-176679" defTabSz="942289">
              <a:spcBef>
                <a:spcPct val="0"/>
              </a:spcBef>
              <a:buFontTx/>
              <a:buChar char="•"/>
              <a:defRPr/>
            </a:pPr>
            <a:r>
              <a:rPr lang="fr-FR" sz="1100" noProof="0" dirty="0">
                <a:solidFill>
                  <a:srgbClr val="FFFFFF"/>
                </a:solidFill>
              </a:rPr>
              <a:t>Désignez une personne ou une organisation pour coordonner la stratégie et vérifier que toutes les activités du plan de travail soient mises en œuvre. Estimez les coûts de chaque activité et évaluez si vous avez suffisamment de financement de temps et d’autres ressources pour mener ces activités. Ensuite, indiquez qui est responsable d’exécuter chaque activité. </a:t>
            </a:r>
          </a:p>
          <a:p>
            <a:pPr marL="647824" lvl="1" indent="-176679" defTabSz="942289">
              <a:spcBef>
                <a:spcPct val="0"/>
              </a:spcBef>
              <a:buFontTx/>
              <a:buChar char="•"/>
              <a:defRPr/>
            </a:pPr>
            <a:r>
              <a:rPr lang="fr-FR" sz="1100" noProof="0" dirty="0">
                <a:solidFill>
                  <a:srgbClr val="FFFFFF"/>
                </a:solidFill>
              </a:rPr>
              <a:t>Déterminez des dates limites pour suivre les progrès.</a:t>
            </a:r>
          </a:p>
          <a:p>
            <a:pPr marL="647824" lvl="1" indent="-176679" defTabSz="942289">
              <a:spcBef>
                <a:spcPct val="0"/>
              </a:spcBef>
              <a:buFontTx/>
              <a:buChar char="•"/>
              <a:defRPr/>
            </a:pPr>
            <a:endParaRPr lang="fr-FR" sz="1100" b="1" noProof="0" dirty="0">
              <a:solidFill>
                <a:srgbClr val="FFFFFF"/>
              </a:solidFill>
            </a:endParaRPr>
          </a:p>
          <a:p>
            <a:pPr marL="190624" lvl="0" indent="-176679" defTabSz="942289">
              <a:spcBef>
                <a:spcPct val="0"/>
              </a:spcBef>
              <a:buFontTx/>
              <a:buChar char="•"/>
              <a:defRPr/>
            </a:pPr>
            <a:r>
              <a:rPr lang="fr-FR" sz="1100" b="1" noProof="0" dirty="0">
                <a:solidFill>
                  <a:srgbClr val="FFFFFF"/>
                </a:solidFill>
              </a:rPr>
              <a:t>Conseil de facilitation : Questions de relance pouvant aider les groupes à développer un plan de travail SMART : </a:t>
            </a:r>
          </a:p>
          <a:p>
            <a:pPr marL="647824" lvl="1" indent="-176679" defTabSz="942289">
              <a:spcBef>
                <a:spcPct val="0"/>
              </a:spcBef>
              <a:buFontTx/>
              <a:buChar char="•"/>
              <a:defRPr/>
            </a:pPr>
            <a:r>
              <a:rPr lang="fr-FR" altLang="en-US" sz="1100" b="0" noProof="0" dirty="0"/>
              <a:t>Comment cette activité vous aidera à réaliser votre objectif ? </a:t>
            </a:r>
          </a:p>
          <a:p>
            <a:pPr marL="647824" lvl="1" indent="-176679" defTabSz="942289">
              <a:spcBef>
                <a:spcPct val="0"/>
              </a:spcBef>
              <a:buFontTx/>
              <a:buChar char="•"/>
              <a:defRPr/>
            </a:pPr>
            <a:r>
              <a:rPr lang="fr-FR" altLang="en-US" sz="1100" noProof="0" dirty="0"/>
              <a:t>Comment répond-t-elle à ce que le décideur considère comme étant important ? </a:t>
            </a:r>
          </a:p>
          <a:p>
            <a:pPr marL="647824" lvl="1" indent="-176679" defTabSz="942289">
              <a:spcBef>
                <a:spcPct val="0"/>
              </a:spcBef>
              <a:buFontTx/>
              <a:buChar char="•"/>
              <a:defRPr/>
            </a:pPr>
            <a:r>
              <a:rPr lang="fr-FR" altLang="en-US" sz="1100" noProof="0" dirty="0"/>
              <a:t>Cette activité en vaut-elle le temps et l’argent requis ? </a:t>
            </a:r>
          </a:p>
          <a:p>
            <a:pPr marL="647824" lvl="1" indent="-176679" defTabSz="942289">
              <a:spcBef>
                <a:spcPct val="0"/>
              </a:spcBef>
              <a:buFontTx/>
              <a:buChar char="•"/>
              <a:defRPr/>
            </a:pPr>
            <a:r>
              <a:rPr lang="fr-FR" altLang="en-US" sz="1100" noProof="0" dirty="0"/>
              <a:t>Cette activité est-elle SMART ? </a:t>
            </a:r>
          </a:p>
          <a:p>
            <a:pPr marL="647824" lvl="1" indent="-176679" defTabSz="942289">
              <a:spcBef>
                <a:spcPct val="0"/>
              </a:spcBef>
              <a:buFontTx/>
              <a:buChar char="•"/>
              <a:defRPr/>
            </a:pPr>
            <a:r>
              <a:rPr lang="fr-FR" altLang="en-US" sz="1100" noProof="0" dirty="0"/>
              <a:t>Qu’est-ce qui nous permettra de nous retrouver face au décideur pour lui soumettre la requête de plaidoyer ? </a:t>
            </a:r>
          </a:p>
          <a:p>
            <a:pPr marL="190624" lvl="0" indent="-176679" defTabSz="942289">
              <a:spcBef>
                <a:spcPct val="0"/>
              </a:spcBef>
              <a:buFontTx/>
              <a:buChar char="•"/>
              <a:defRPr/>
            </a:pPr>
            <a:endParaRPr lang="fr-FR" sz="1100" b="0" noProof="0" dirty="0">
              <a:solidFill>
                <a:srgbClr val="FFFFFF"/>
              </a:solidFill>
            </a:endParaRPr>
          </a:p>
          <a:p>
            <a:pPr marL="190624" marR="0" lvl="0" indent="-176679" algn="l" defTabSz="942289" rtl="0" eaLnBrk="1" fontAlgn="auto" latinLnBrk="0" hangingPunct="1">
              <a:lnSpc>
                <a:spcPct val="100000"/>
              </a:lnSpc>
              <a:spcBef>
                <a:spcPct val="0"/>
              </a:spcBef>
              <a:spcAft>
                <a:spcPts val="0"/>
              </a:spcAft>
              <a:buClrTx/>
              <a:buSzTx/>
              <a:buFontTx/>
              <a:buChar char="•"/>
              <a:tabLst/>
              <a:defRPr/>
            </a:pPr>
            <a:r>
              <a:rPr lang="fr-FR" sz="1100" b="1" noProof="0" dirty="0">
                <a:solidFill>
                  <a:srgbClr val="000000"/>
                </a:solidFill>
              </a:rPr>
              <a:t>Documentez les résultats sur une feuille du </a:t>
            </a:r>
            <a:r>
              <a:rPr lang="fr-FR" sz="1100" b="1" noProof="0" dirty="0" err="1">
                <a:solidFill>
                  <a:srgbClr val="000000"/>
                </a:solidFill>
              </a:rPr>
              <a:t>rotafolio</a:t>
            </a:r>
            <a:r>
              <a:rPr lang="fr-FR" sz="1100" b="1" noProof="0" dirty="0">
                <a:solidFill>
                  <a:srgbClr val="000000"/>
                </a:solidFill>
              </a:rPr>
              <a:t>/ flip chart, la fiche de travail ou au tableau.</a:t>
            </a:r>
          </a:p>
          <a:p>
            <a:pPr marL="190624" marR="0" lvl="0" indent="-176679" algn="l" defTabSz="942289" rtl="0" eaLnBrk="1" fontAlgn="auto" latinLnBrk="0" hangingPunct="1">
              <a:lnSpc>
                <a:spcPct val="100000"/>
              </a:lnSpc>
              <a:spcBef>
                <a:spcPct val="0"/>
              </a:spcBef>
              <a:spcAft>
                <a:spcPts val="0"/>
              </a:spcAft>
              <a:buClrTx/>
              <a:buSzTx/>
              <a:buFontTx/>
              <a:buChar char="•"/>
              <a:tabLst/>
              <a:defRPr/>
            </a:pPr>
            <a:endParaRPr lang="fr-FR" altLang="en-US" sz="1100" b="1" i="1" noProof="0" dirty="0">
              <a:solidFill>
                <a:srgbClr val="000000"/>
              </a:solidFill>
            </a:endParaRPr>
          </a:p>
          <a:p>
            <a:pPr marL="190624" marR="0" lvl="0" indent="-176679" algn="l" defTabSz="942289" rtl="0" eaLnBrk="1" fontAlgn="auto" latinLnBrk="0" hangingPunct="1">
              <a:lnSpc>
                <a:spcPct val="100000"/>
              </a:lnSpc>
              <a:spcBef>
                <a:spcPct val="0"/>
              </a:spcBef>
              <a:spcAft>
                <a:spcPts val="0"/>
              </a:spcAft>
              <a:buClrTx/>
              <a:buSzTx/>
              <a:buFontTx/>
              <a:buChar char="•"/>
              <a:tabLst/>
              <a:defRPr/>
            </a:pPr>
            <a:r>
              <a:rPr lang="fr-FR" altLang="en-US" sz="1100" i="1" noProof="0" dirty="0">
                <a:solidFill>
                  <a:srgbClr val="0000FF"/>
                </a:solidFill>
              </a:rPr>
              <a:t>Guide pratique, pages 51-54.</a:t>
            </a:r>
          </a:p>
          <a:p>
            <a:pPr marL="647824" lvl="1" indent="-176679">
              <a:spcBef>
                <a:spcPct val="0"/>
              </a:spcBef>
              <a:buFontTx/>
              <a:buChar char="•"/>
            </a:pPr>
            <a:endParaRPr lang="fr-FR" altLang="en-US" sz="1100" noProof="0" dirty="0"/>
          </a:p>
          <a:p>
            <a:pPr marL="176679" indent="-176679">
              <a:spcBef>
                <a:spcPct val="0"/>
              </a:spcBef>
            </a:pPr>
            <a:endParaRPr lang="fr-FR" altLang="en-US" noProof="0" dirty="0"/>
          </a:p>
        </p:txBody>
      </p:sp>
      <p:sp>
        <p:nvSpPr>
          <p:cNvPr id="144388" name="Slide Number Placeholder 3">
            <a:extLst>
              <a:ext uri="{FF2B5EF4-FFF2-40B4-BE49-F238E27FC236}">
                <a16:creationId xmlns:a16="http://schemas.microsoft.com/office/drawing/2014/main" id="{13F51AFF-FB51-4A01-A62B-E349DA4BDCF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National Book" charset="0"/>
                <a:ea typeface="MS PGothic" panose="020B0600070205080204" pitchFamily="34" charset="-128"/>
              </a:defRPr>
            </a:lvl1pPr>
            <a:lvl2pPr marL="765610" indent="-294465">
              <a:defRPr>
                <a:solidFill>
                  <a:schemeClr val="tx1"/>
                </a:solidFill>
                <a:latin typeface="National Book" charset="0"/>
                <a:ea typeface="MS PGothic" panose="020B0600070205080204" pitchFamily="34" charset="-128"/>
              </a:defRPr>
            </a:lvl2pPr>
            <a:lvl3pPr marL="1177862" indent="-235572">
              <a:defRPr>
                <a:solidFill>
                  <a:schemeClr val="tx1"/>
                </a:solidFill>
                <a:latin typeface="National Book" charset="0"/>
                <a:ea typeface="MS PGothic" panose="020B0600070205080204" pitchFamily="34" charset="-128"/>
              </a:defRPr>
            </a:lvl3pPr>
            <a:lvl4pPr marL="1649006" indent="-235572">
              <a:defRPr>
                <a:solidFill>
                  <a:schemeClr val="tx1"/>
                </a:solidFill>
                <a:latin typeface="National Book" charset="0"/>
                <a:ea typeface="MS PGothic" panose="020B0600070205080204" pitchFamily="34" charset="-128"/>
              </a:defRPr>
            </a:lvl4pPr>
            <a:lvl5pPr marL="2120151" indent="-235572">
              <a:defRPr>
                <a:solidFill>
                  <a:schemeClr val="tx1"/>
                </a:solidFill>
                <a:latin typeface="National Book" charset="0"/>
                <a:ea typeface="MS PGothic" panose="020B0600070205080204" pitchFamily="34" charset="-128"/>
              </a:defRPr>
            </a:lvl5pPr>
            <a:lvl6pPr marL="259129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6pPr>
            <a:lvl7pPr marL="3062440"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7pPr>
            <a:lvl8pPr marL="353358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8pPr>
            <a:lvl9pPr marL="4004729"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9pPr>
          </a:lstStyle>
          <a:p>
            <a:fld id="{69B39FF0-C790-4D36-AD35-563B032C1AF0}" type="slidenum">
              <a:rPr lang="en-US" altLang="en-US" smtClean="0">
                <a:latin typeface="Calibri" panose="020F0502020204030204" pitchFamily="34" charset="0"/>
              </a:rPr>
              <a:pPr/>
              <a:t>69</a:t>
            </a:fld>
            <a:endParaRPr lang="en-US"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a:spcBef>
                <a:spcPct val="0"/>
              </a:spcBef>
              <a:buFont typeface="Arial" panose="020B0604020202020204" pitchFamily="34" charset="0"/>
              <a:buChar char="•"/>
              <a:defRPr/>
            </a:pPr>
            <a:r>
              <a:rPr lang="fr-FR" altLang="en-US" sz="1100" b="1" noProof="0" dirty="0"/>
              <a:t> Points clés:</a:t>
            </a:r>
          </a:p>
          <a:p>
            <a:pPr marL="647824" lvl="1" indent="-176679">
              <a:spcBef>
                <a:spcPct val="0"/>
              </a:spcBef>
              <a:buFontTx/>
              <a:buChar char="•"/>
              <a:defRPr/>
            </a:pPr>
            <a:r>
              <a:rPr lang="fr-FR" altLang="en-US" sz="1100" noProof="0" dirty="0"/>
              <a:t>Dans cette session d’introduction, nous définirons le Plaidoyer SMART et présenterons le cycle du plaidoyer SMART.</a:t>
            </a:r>
          </a:p>
          <a:p>
            <a:pPr marL="647824" lvl="1" indent="-176679">
              <a:spcBef>
                <a:spcPct val="0"/>
              </a:spcBef>
              <a:buFontTx/>
              <a:buChar char="•"/>
              <a:defRPr/>
            </a:pPr>
            <a:r>
              <a:rPr lang="fr-FR" altLang="en-US" sz="1100" noProof="0" dirty="0"/>
              <a:t>Le plaidoyer SMART est un processus systématique pour développer et mener une stratégie visant à influencer les décideurs clés, à demander et obtenir une action. </a:t>
            </a:r>
          </a:p>
          <a:p>
            <a:pPr marL="647824" lvl="1" indent="-176679">
              <a:spcBef>
                <a:spcPct val="0"/>
              </a:spcBef>
              <a:buFontTx/>
              <a:buChar char="•"/>
              <a:defRPr/>
            </a:pPr>
            <a:endParaRPr lang="fr-FR" altLang="en-US" sz="1100" b="1" noProof="0" dirty="0"/>
          </a:p>
          <a:p>
            <a:pPr marL="0" lvl="1">
              <a:spcBef>
                <a:spcPct val="0"/>
              </a:spcBef>
              <a:defRPr/>
            </a:pPr>
            <a:r>
              <a:rPr lang="fr-FR" altLang="en-US" sz="1100" i="1" noProof="0" dirty="0"/>
              <a:t>Guide pratique, pages 5-7.</a:t>
            </a:r>
          </a:p>
          <a:p>
            <a:endParaRPr lang="fr-FR" noProof="0" dirty="0"/>
          </a:p>
        </p:txBody>
      </p:sp>
      <p:sp>
        <p:nvSpPr>
          <p:cNvPr id="4" name="Slide Number Placeholder 3"/>
          <p:cNvSpPr>
            <a:spLocks noGrp="1"/>
          </p:cNvSpPr>
          <p:nvPr>
            <p:ph type="sldNum" sz="quarter" idx="5"/>
          </p:nvPr>
        </p:nvSpPr>
        <p:spPr/>
        <p:txBody>
          <a:bodyPr/>
          <a:lstStyle/>
          <a:p>
            <a:fld id="{88FDCCB8-BBD5-BB4D-A49B-553A66C479A8}" type="slidenum">
              <a:rPr lang="en-US" smtClean="0"/>
              <a:t>7</a:t>
            </a:fld>
            <a:endParaRPr lang="en-US"/>
          </a:p>
        </p:txBody>
      </p:sp>
    </p:spTree>
    <p:extLst>
      <p:ext uri="{BB962C8B-B14F-4D97-AF65-F5344CB8AC3E}">
        <p14:creationId xmlns:p14="http://schemas.microsoft.com/office/powerpoint/2010/main" val="166117886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a:extLst>
              <a:ext uri="{FF2B5EF4-FFF2-40B4-BE49-F238E27FC236}">
                <a16:creationId xmlns:a16="http://schemas.microsoft.com/office/drawing/2014/main" id="{3511DE8C-AEF7-47CD-B3A1-0E9745D48DD5}"/>
              </a:ext>
            </a:extLst>
          </p:cNvPr>
          <p:cNvSpPr>
            <a:spLocks noGrp="1" noRot="1" noChangeAspect="1" noTextEdit="1"/>
          </p:cNvSpPr>
          <p:nvPr>
            <p:ph type="sldImg"/>
          </p:nvPr>
        </p:nvSpPr>
        <p:spPr bwMode="auto">
          <a:xfrm>
            <a:off x="449263" y="715963"/>
            <a:ext cx="6361112" cy="3578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6371" name="Notes Placeholder 2">
            <a:extLst>
              <a:ext uri="{FF2B5EF4-FFF2-40B4-BE49-F238E27FC236}">
                <a16:creationId xmlns:a16="http://schemas.microsoft.com/office/drawing/2014/main" id="{A661B4FC-75F4-4796-91D2-4FB283C478D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6679" indent="-176679" defTabSz="942289">
              <a:spcBef>
                <a:spcPct val="0"/>
              </a:spcBef>
              <a:buFont typeface="Arial" panose="020B0604020202020204" pitchFamily="34" charset="0"/>
              <a:buChar char="•"/>
              <a:defRPr/>
            </a:pPr>
            <a:r>
              <a:rPr lang="fr-FR" altLang="en-US" sz="1100" b="1" noProof="0" dirty="0"/>
              <a:t>Félicitations! Vous avez terminé la Phase 2 de votre stratégie de plaidoyer ! Si votre objectif était de développer un plan de travail pour votre plaidoyer, votre chemin du plaidoyer SMART s’arrête ici. Sinon, continuez jusqu’aux étapes 7-9 pour incorporer des éléments de communication, suivi, évaluation et apprentissage.</a:t>
            </a:r>
          </a:p>
          <a:p>
            <a:pPr marL="176679" indent="-176679" defTabSz="942289">
              <a:spcBef>
                <a:spcPct val="0"/>
              </a:spcBef>
              <a:buFont typeface="Arial" panose="020B0604020202020204" pitchFamily="34" charset="0"/>
              <a:buChar char="•"/>
              <a:defRPr/>
            </a:pPr>
            <a:endParaRPr lang="fr-FR" altLang="en-US" sz="1100" b="1" noProof="0" dirty="0"/>
          </a:p>
          <a:p>
            <a:pPr marL="176679" indent="-176679">
              <a:spcBef>
                <a:spcPct val="0"/>
              </a:spcBef>
              <a:buFont typeface="Arial" panose="020B0604020202020204" pitchFamily="34" charset="0"/>
              <a:buChar char="•"/>
            </a:pPr>
            <a:r>
              <a:rPr lang="fr-FR" altLang="en-US" sz="1100" b="0" noProof="0" dirty="0"/>
              <a:t>Demandez : </a:t>
            </a:r>
            <a:r>
              <a:rPr lang="fr-FR" altLang="en-US" sz="1100" noProof="0" dirty="0">
                <a:solidFill>
                  <a:schemeClr val="tx1"/>
                </a:solidFill>
              </a:rPr>
              <a:t>Que ferez-vous immédiatement après cette réunion ? Relisez vos devoirs et prochaines étapes</a:t>
            </a:r>
            <a:r>
              <a:rPr lang="fr-FR" altLang="en-US" sz="1100" noProof="0" dirty="0">
                <a:solidFill>
                  <a:schemeClr val="tx1"/>
                </a:solidFill>
                <a:ea typeface="Arial" panose="020B0604020202020204" pitchFamily="34" charset="0"/>
              </a:rPr>
              <a:t>. Programmez la prochaine réunion virtuelle ou présentielle pour le suivi des progrès. </a:t>
            </a:r>
            <a:endParaRPr lang="fr-FR" altLang="en-US" sz="1100" b="1" noProof="0" dirty="0"/>
          </a:p>
          <a:p>
            <a:pPr marL="176679" indent="-176679">
              <a:spcBef>
                <a:spcPct val="0"/>
              </a:spcBef>
              <a:buFont typeface="Arial" panose="020B0604020202020204" pitchFamily="34" charset="0"/>
              <a:buChar char="•"/>
            </a:pPr>
            <a:endParaRPr lang="fr-FR" altLang="en-US" sz="1100" b="1" noProof="0" dirty="0"/>
          </a:p>
          <a:p>
            <a:pPr marL="176679" indent="-176679">
              <a:spcBef>
                <a:spcPct val="0"/>
              </a:spcBef>
              <a:buFont typeface="Arial" panose="020B0604020202020204" pitchFamily="34" charset="0"/>
              <a:buChar char="•"/>
            </a:pPr>
            <a:r>
              <a:rPr lang="fr-FR" altLang="en-US" sz="1100" b="1" noProof="0" dirty="0"/>
              <a:t>Distribuez le formulaire d’évaluation de l’atelier. Demandez aux participant(e)s de le remplir et de vous le rendre avant de partir. </a:t>
            </a:r>
          </a:p>
          <a:p>
            <a:pPr marL="176679" indent="-176679">
              <a:spcBef>
                <a:spcPct val="0"/>
              </a:spcBef>
              <a:buFont typeface="Arial" panose="020B0604020202020204" pitchFamily="34" charset="0"/>
              <a:buChar char="•"/>
            </a:pPr>
            <a:endParaRPr lang="fr-FR" altLang="en-US" sz="1100" b="1" noProof="0" dirty="0"/>
          </a:p>
          <a:p>
            <a:pPr marL="176679" indent="-176679">
              <a:spcBef>
                <a:spcPct val="0"/>
              </a:spcBef>
              <a:buFont typeface="Arial" panose="020B0604020202020204" pitchFamily="34" charset="0"/>
              <a:buChar char="•"/>
            </a:pPr>
            <a:r>
              <a:rPr lang="fr-FR" altLang="en-US" sz="1100" b="1" noProof="0" dirty="0"/>
              <a:t>Ajoutez les logos de toutes les organisations qui ont organisé cet atelier, ou ajouter le nom, l’organisation et les coordonnées du/des </a:t>
            </a:r>
            <a:r>
              <a:rPr lang="fr-FR" altLang="en-US" sz="1100" b="1" noProof="0" dirty="0" err="1"/>
              <a:t>faciltiateur</a:t>
            </a:r>
            <a:r>
              <a:rPr lang="fr-FR" altLang="en-US" sz="1100" b="1" noProof="0" dirty="0"/>
              <a:t>/</a:t>
            </a:r>
            <a:r>
              <a:rPr lang="fr-FR" altLang="en-US" sz="1100" b="1" noProof="0" dirty="0" err="1"/>
              <a:t>trice</a:t>
            </a:r>
            <a:r>
              <a:rPr lang="fr-FR" altLang="en-US" sz="1100" b="1" noProof="0" dirty="0"/>
              <a:t>(s).</a:t>
            </a:r>
          </a:p>
        </p:txBody>
      </p:sp>
      <p:sp>
        <p:nvSpPr>
          <p:cNvPr id="186372" name="Slide Number Placeholder 3">
            <a:extLst>
              <a:ext uri="{FF2B5EF4-FFF2-40B4-BE49-F238E27FC236}">
                <a16:creationId xmlns:a16="http://schemas.microsoft.com/office/drawing/2014/main" id="{818DA619-3A86-48AB-A841-E61D4D07D73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National Book" charset="0"/>
                <a:ea typeface="MS PGothic" panose="020B0600070205080204" pitchFamily="34" charset="-128"/>
              </a:defRPr>
            </a:lvl1pPr>
            <a:lvl2pPr marL="765610" indent="-294465">
              <a:defRPr>
                <a:solidFill>
                  <a:schemeClr val="tx1"/>
                </a:solidFill>
                <a:latin typeface="National Book" charset="0"/>
                <a:ea typeface="MS PGothic" panose="020B0600070205080204" pitchFamily="34" charset="-128"/>
              </a:defRPr>
            </a:lvl2pPr>
            <a:lvl3pPr marL="1177862" indent="-235572">
              <a:defRPr>
                <a:solidFill>
                  <a:schemeClr val="tx1"/>
                </a:solidFill>
                <a:latin typeface="National Book" charset="0"/>
                <a:ea typeface="MS PGothic" panose="020B0600070205080204" pitchFamily="34" charset="-128"/>
              </a:defRPr>
            </a:lvl3pPr>
            <a:lvl4pPr marL="1649006" indent="-235572">
              <a:defRPr>
                <a:solidFill>
                  <a:schemeClr val="tx1"/>
                </a:solidFill>
                <a:latin typeface="National Book" charset="0"/>
                <a:ea typeface="MS PGothic" panose="020B0600070205080204" pitchFamily="34" charset="-128"/>
              </a:defRPr>
            </a:lvl4pPr>
            <a:lvl5pPr marL="2120151" indent="-235572">
              <a:defRPr>
                <a:solidFill>
                  <a:schemeClr val="tx1"/>
                </a:solidFill>
                <a:latin typeface="National Book" charset="0"/>
                <a:ea typeface="MS PGothic" panose="020B0600070205080204" pitchFamily="34" charset="-128"/>
              </a:defRPr>
            </a:lvl5pPr>
            <a:lvl6pPr marL="259129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6pPr>
            <a:lvl7pPr marL="3062440"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7pPr>
            <a:lvl8pPr marL="353358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8pPr>
            <a:lvl9pPr marL="4004729"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9pPr>
          </a:lstStyle>
          <a:p>
            <a:fld id="{8B04E47A-A8A5-45E3-AA86-9D2CD6999CC0}" type="slidenum">
              <a:rPr lang="en-US" altLang="en-US" smtClean="0">
                <a:latin typeface="Calibri" panose="020F0502020204030204" pitchFamily="34" charset="0"/>
              </a:rPr>
              <a:pPr/>
              <a:t>70</a:t>
            </a:fld>
            <a:endParaRPr lang="en-US" altLang="en-US">
              <a:latin typeface="Calibri" panose="020F0502020204030204" pitchFamily="34" charset="0"/>
            </a:endParaRPr>
          </a:p>
        </p:txBody>
      </p:sp>
    </p:spTree>
    <p:extLst>
      <p:ext uri="{BB962C8B-B14F-4D97-AF65-F5344CB8AC3E}">
        <p14:creationId xmlns:p14="http://schemas.microsoft.com/office/powerpoint/2010/main" val="263307926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a:extLst>
              <a:ext uri="{FF2B5EF4-FFF2-40B4-BE49-F238E27FC236}">
                <a16:creationId xmlns:a16="http://schemas.microsoft.com/office/drawing/2014/main" id="{108D99EB-E676-47CE-A724-DAEF47490982}"/>
              </a:ext>
            </a:extLst>
          </p:cNvPr>
          <p:cNvSpPr>
            <a:spLocks noGrp="1" noRot="1" noChangeAspect="1" noTextEdit="1"/>
          </p:cNvSpPr>
          <p:nvPr>
            <p:ph type="sldImg"/>
          </p:nvPr>
        </p:nvSpPr>
        <p:spPr bwMode="auto">
          <a:xfrm>
            <a:off x="449263" y="715963"/>
            <a:ext cx="6361112" cy="3578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Notes Placeholder 2">
            <a:extLst>
              <a:ext uri="{FF2B5EF4-FFF2-40B4-BE49-F238E27FC236}">
                <a16:creationId xmlns:a16="http://schemas.microsoft.com/office/drawing/2014/main" id="{E5D97DCD-C19A-4855-AC73-7BAAAE35295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i="1"/>
          </a:p>
        </p:txBody>
      </p:sp>
      <p:sp>
        <p:nvSpPr>
          <p:cNvPr id="153604" name="Slide Number Placeholder 3">
            <a:extLst>
              <a:ext uri="{FF2B5EF4-FFF2-40B4-BE49-F238E27FC236}">
                <a16:creationId xmlns:a16="http://schemas.microsoft.com/office/drawing/2014/main" id="{CA35DA20-9DD5-4CEC-B5C1-77A53FD53D4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National Book" charset="0"/>
                <a:ea typeface="MS PGothic" panose="020B0600070205080204" pitchFamily="34" charset="-128"/>
              </a:defRPr>
            </a:lvl1pPr>
            <a:lvl2pPr marL="765610" indent="-294465">
              <a:defRPr>
                <a:solidFill>
                  <a:schemeClr val="tx1"/>
                </a:solidFill>
                <a:latin typeface="National Book" charset="0"/>
                <a:ea typeface="MS PGothic" panose="020B0600070205080204" pitchFamily="34" charset="-128"/>
              </a:defRPr>
            </a:lvl2pPr>
            <a:lvl3pPr marL="1177862" indent="-235572">
              <a:defRPr>
                <a:solidFill>
                  <a:schemeClr val="tx1"/>
                </a:solidFill>
                <a:latin typeface="National Book" charset="0"/>
                <a:ea typeface="MS PGothic" panose="020B0600070205080204" pitchFamily="34" charset="-128"/>
              </a:defRPr>
            </a:lvl3pPr>
            <a:lvl4pPr marL="1649006" indent="-235572">
              <a:defRPr>
                <a:solidFill>
                  <a:schemeClr val="tx1"/>
                </a:solidFill>
                <a:latin typeface="National Book" charset="0"/>
                <a:ea typeface="MS PGothic" panose="020B0600070205080204" pitchFamily="34" charset="-128"/>
              </a:defRPr>
            </a:lvl4pPr>
            <a:lvl5pPr marL="2120151" indent="-235572">
              <a:defRPr>
                <a:solidFill>
                  <a:schemeClr val="tx1"/>
                </a:solidFill>
                <a:latin typeface="National Book" charset="0"/>
                <a:ea typeface="MS PGothic" panose="020B0600070205080204" pitchFamily="34" charset="-128"/>
              </a:defRPr>
            </a:lvl5pPr>
            <a:lvl6pPr marL="259129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6pPr>
            <a:lvl7pPr marL="3062440"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7pPr>
            <a:lvl8pPr marL="353358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8pPr>
            <a:lvl9pPr marL="4004729"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9pPr>
          </a:lstStyle>
          <a:p>
            <a:fld id="{C1330D79-87C3-4F6D-8E3A-CED73E74A218}" type="slidenum">
              <a:rPr lang="en-US" altLang="en-US" smtClean="0">
                <a:latin typeface="Calibri" panose="020F0502020204030204" pitchFamily="34" charset="0"/>
              </a:rPr>
              <a:pPr/>
              <a:t>71</a:t>
            </a:fld>
            <a:endParaRPr lang="en-US" altLang="en-US">
              <a:latin typeface="Calibri" panose="020F0502020204030204" pitchFamily="34" charset="0"/>
            </a:endParaRPr>
          </a:p>
        </p:txBody>
      </p:sp>
    </p:spTree>
    <p:extLst>
      <p:ext uri="{BB962C8B-B14F-4D97-AF65-F5344CB8AC3E}">
        <p14:creationId xmlns:p14="http://schemas.microsoft.com/office/powerpoint/2010/main" val="64705458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a:spcBef>
                <a:spcPct val="0"/>
              </a:spcBef>
              <a:buFont typeface="Arial" panose="020B0604020202020204" pitchFamily="34" charset="0"/>
              <a:buChar char="•"/>
              <a:defRPr/>
            </a:pPr>
            <a:r>
              <a:rPr lang="fr-FR" altLang="en-US" sz="1100" b="1" noProof="0" dirty="0"/>
              <a:t>Points clés :</a:t>
            </a:r>
          </a:p>
          <a:p>
            <a:pPr marL="647824" lvl="1" indent="-176679">
              <a:spcBef>
                <a:spcPct val="0"/>
              </a:spcBef>
              <a:buFontTx/>
              <a:buChar char="•"/>
              <a:defRPr/>
            </a:pPr>
            <a:r>
              <a:rPr lang="fr-FR" altLang="en-US" sz="1100" noProof="0" dirty="0"/>
              <a:t>À la Phase 3, vous :</a:t>
            </a:r>
          </a:p>
          <a:p>
            <a:pPr marL="1118968" lvl="2" indent="-176679">
              <a:spcBef>
                <a:spcPct val="0"/>
              </a:spcBef>
              <a:buFont typeface="Courier New" panose="02070309020205020404" pitchFamily="49" charset="0"/>
              <a:buChar char="o"/>
              <a:defRPr/>
            </a:pPr>
            <a:r>
              <a:rPr lang="fr-FR" altLang="en-US" sz="1100" noProof="0" dirty="0"/>
              <a:t>Développerez les supports de plaidoyer sur lesquels appuyer votre requête</a:t>
            </a:r>
          </a:p>
          <a:p>
            <a:pPr marL="1118968" lvl="2" indent="-176679">
              <a:spcBef>
                <a:spcPct val="0"/>
              </a:spcBef>
              <a:buFont typeface="Courier New" panose="02070309020205020404" pitchFamily="49" charset="0"/>
              <a:buChar char="o"/>
              <a:defRPr/>
            </a:pPr>
            <a:r>
              <a:rPr lang="fr-FR" altLang="en-US" sz="1100" noProof="0" dirty="0"/>
              <a:t>Exécuterez votre stratégie</a:t>
            </a:r>
          </a:p>
          <a:p>
            <a:pPr marL="1118968" lvl="2" indent="-176679">
              <a:spcBef>
                <a:spcPct val="0"/>
              </a:spcBef>
              <a:buFont typeface="Courier New" panose="02070309020205020404" pitchFamily="49" charset="0"/>
              <a:buChar char="o"/>
              <a:defRPr/>
            </a:pPr>
            <a:r>
              <a:rPr lang="fr-FR" altLang="en-US" sz="1100" noProof="0" dirty="0"/>
              <a:t>Développerez un plan de suivi</a:t>
            </a:r>
          </a:p>
          <a:p>
            <a:pPr marL="1118968" lvl="2" indent="-176679">
              <a:spcBef>
                <a:spcPct val="0"/>
              </a:spcBef>
              <a:buFont typeface="Courier New" panose="02070309020205020404" pitchFamily="49" charset="0"/>
              <a:buChar char="o"/>
              <a:defRPr/>
            </a:pPr>
            <a:r>
              <a:rPr lang="fr-FR" altLang="en-US" sz="1100" noProof="0" dirty="0"/>
              <a:t>Documenterez le processus de votre plaidoyer pour informer les actions futures.</a:t>
            </a:r>
          </a:p>
          <a:p>
            <a:pPr marL="1118968" lvl="2" indent="-176679">
              <a:spcBef>
                <a:spcPct val="0"/>
              </a:spcBef>
              <a:buFont typeface="Courier New" panose="02070309020205020404" pitchFamily="49" charset="0"/>
              <a:buChar char="o"/>
              <a:defRPr/>
            </a:pPr>
            <a:endParaRPr lang="fr-FR" altLang="en-US" sz="1100" noProof="0" dirty="0"/>
          </a:p>
          <a:p>
            <a:pPr>
              <a:spcBef>
                <a:spcPct val="0"/>
              </a:spcBef>
              <a:defRPr/>
            </a:pPr>
            <a:r>
              <a:rPr lang="fr-FR" altLang="en-US" sz="1100" i="1" noProof="0" dirty="0"/>
              <a:t>Guide pratique, page 56-85.</a:t>
            </a:r>
          </a:p>
          <a:p>
            <a:endParaRPr lang="fr-FR" noProof="0" dirty="0"/>
          </a:p>
        </p:txBody>
      </p:sp>
      <p:sp>
        <p:nvSpPr>
          <p:cNvPr id="4" name="Slide Number Placeholder 3"/>
          <p:cNvSpPr>
            <a:spLocks noGrp="1"/>
          </p:cNvSpPr>
          <p:nvPr>
            <p:ph type="sldNum" sz="quarter" idx="5"/>
          </p:nvPr>
        </p:nvSpPr>
        <p:spPr/>
        <p:txBody>
          <a:bodyPr/>
          <a:lstStyle/>
          <a:p>
            <a:pPr>
              <a:defRPr/>
            </a:pPr>
            <a:fld id="{97D5B2D7-7A36-4FE8-AC09-CB41BD8EE605}" type="slidenum">
              <a:rPr lang="en-US" altLang="en-US" smtClean="0"/>
              <a:pPr>
                <a:defRPr/>
              </a:pPr>
              <a:t>72</a:t>
            </a:fld>
            <a:endParaRPr lang="en-US" altLang="en-US"/>
          </a:p>
        </p:txBody>
      </p:sp>
    </p:spTree>
    <p:extLst>
      <p:ext uri="{BB962C8B-B14F-4D97-AF65-F5344CB8AC3E}">
        <p14:creationId xmlns:p14="http://schemas.microsoft.com/office/powerpoint/2010/main" val="235192502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a:extLst>
              <a:ext uri="{FF2B5EF4-FFF2-40B4-BE49-F238E27FC236}">
                <a16:creationId xmlns:a16="http://schemas.microsoft.com/office/drawing/2014/main" id="{108D99EB-E676-47CE-A724-DAEF47490982}"/>
              </a:ext>
            </a:extLst>
          </p:cNvPr>
          <p:cNvSpPr>
            <a:spLocks noGrp="1" noRot="1" noChangeAspect="1" noTextEdit="1"/>
          </p:cNvSpPr>
          <p:nvPr>
            <p:ph type="sldImg"/>
          </p:nvPr>
        </p:nvSpPr>
        <p:spPr bwMode="auto">
          <a:xfrm>
            <a:off x="449263" y="715963"/>
            <a:ext cx="6361112" cy="3578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Notes Placeholder 2">
            <a:extLst>
              <a:ext uri="{FF2B5EF4-FFF2-40B4-BE49-F238E27FC236}">
                <a16:creationId xmlns:a16="http://schemas.microsoft.com/office/drawing/2014/main" id="{E5D97DCD-C19A-4855-AC73-7BAAAE35295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i="1"/>
          </a:p>
        </p:txBody>
      </p:sp>
      <p:sp>
        <p:nvSpPr>
          <p:cNvPr id="153604" name="Slide Number Placeholder 3">
            <a:extLst>
              <a:ext uri="{FF2B5EF4-FFF2-40B4-BE49-F238E27FC236}">
                <a16:creationId xmlns:a16="http://schemas.microsoft.com/office/drawing/2014/main" id="{CA35DA20-9DD5-4CEC-B5C1-77A53FD53D4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National Book" charset="0"/>
                <a:ea typeface="MS PGothic" panose="020B0600070205080204" pitchFamily="34" charset="-128"/>
              </a:defRPr>
            </a:lvl1pPr>
            <a:lvl2pPr marL="765610" indent="-294465">
              <a:defRPr>
                <a:solidFill>
                  <a:schemeClr val="tx1"/>
                </a:solidFill>
                <a:latin typeface="National Book" charset="0"/>
                <a:ea typeface="MS PGothic" panose="020B0600070205080204" pitchFamily="34" charset="-128"/>
              </a:defRPr>
            </a:lvl2pPr>
            <a:lvl3pPr marL="1177862" indent="-235572">
              <a:defRPr>
                <a:solidFill>
                  <a:schemeClr val="tx1"/>
                </a:solidFill>
                <a:latin typeface="National Book" charset="0"/>
                <a:ea typeface="MS PGothic" panose="020B0600070205080204" pitchFamily="34" charset="-128"/>
              </a:defRPr>
            </a:lvl3pPr>
            <a:lvl4pPr marL="1649006" indent="-235572">
              <a:defRPr>
                <a:solidFill>
                  <a:schemeClr val="tx1"/>
                </a:solidFill>
                <a:latin typeface="National Book" charset="0"/>
                <a:ea typeface="MS PGothic" panose="020B0600070205080204" pitchFamily="34" charset="-128"/>
              </a:defRPr>
            </a:lvl4pPr>
            <a:lvl5pPr marL="2120151" indent="-235572">
              <a:defRPr>
                <a:solidFill>
                  <a:schemeClr val="tx1"/>
                </a:solidFill>
                <a:latin typeface="National Book" charset="0"/>
                <a:ea typeface="MS PGothic" panose="020B0600070205080204" pitchFamily="34" charset="-128"/>
              </a:defRPr>
            </a:lvl5pPr>
            <a:lvl6pPr marL="259129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6pPr>
            <a:lvl7pPr marL="3062440"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7pPr>
            <a:lvl8pPr marL="353358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8pPr>
            <a:lvl9pPr marL="4004729"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9pPr>
          </a:lstStyle>
          <a:p>
            <a:fld id="{C1330D79-87C3-4F6D-8E3A-CED73E74A218}" type="slidenum">
              <a:rPr lang="en-US" altLang="en-US" smtClean="0">
                <a:latin typeface="Calibri" panose="020F0502020204030204" pitchFamily="34" charset="0"/>
              </a:rPr>
              <a:pPr/>
              <a:t>73</a:t>
            </a:fld>
            <a:endParaRPr lang="en-US" altLang="en-US">
              <a:latin typeface="Calibri" panose="020F0502020204030204" pitchFamily="34" charset="0"/>
            </a:endParaRPr>
          </a:p>
        </p:txBody>
      </p:sp>
    </p:spTree>
    <p:extLst>
      <p:ext uri="{BB962C8B-B14F-4D97-AF65-F5344CB8AC3E}">
        <p14:creationId xmlns:p14="http://schemas.microsoft.com/office/powerpoint/2010/main" val="281425047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fr-FR" sz="1100" b="1" noProof="0" dirty="0">
                <a:solidFill>
                  <a:srgbClr val="211E1F"/>
                </a:solidFill>
              </a:rPr>
              <a:t>À la fin de cette étape, vous aurez des supports de plaidoyer sur lesquels appuyer votre requête de plaidoyer. </a:t>
            </a:r>
            <a:r>
              <a:rPr lang="fr-FR" sz="1100" noProof="0" dirty="0">
                <a:solidFill>
                  <a:srgbClr val="211E1F"/>
                </a:solidFill>
              </a:rPr>
              <a:t>Le protocole varie selon les endroits.</a:t>
            </a:r>
          </a:p>
          <a:p>
            <a:pPr marL="294465" indent="-294465">
              <a:buFont typeface="Arial" panose="020B0604020202020204" pitchFamily="34" charset="0"/>
              <a:buChar char="•"/>
            </a:pPr>
            <a:r>
              <a:rPr lang="fr-FR" sz="1100" b="1" noProof="0" dirty="0">
                <a:solidFill>
                  <a:srgbClr val="211E1F"/>
                </a:solidFill>
              </a:rPr>
              <a:t>Points clés : </a:t>
            </a:r>
          </a:p>
          <a:p>
            <a:pPr marL="765610" lvl="1" indent="-294465">
              <a:buFont typeface="Arial" panose="020B0604020202020204" pitchFamily="34" charset="0"/>
              <a:buChar char="•"/>
            </a:pPr>
            <a:r>
              <a:rPr lang="fr-FR" sz="1100" noProof="0" dirty="0">
                <a:solidFill>
                  <a:srgbClr val="211E1F"/>
                </a:solidFill>
              </a:rPr>
              <a:t>De quels supports ou données avez-vous besoin pour soutenir votre requête ? </a:t>
            </a:r>
          </a:p>
          <a:p>
            <a:pPr marL="765610" lvl="1" indent="-294465">
              <a:buFont typeface="Arial" panose="020B0604020202020204" pitchFamily="34" charset="0"/>
              <a:buChar char="•"/>
            </a:pPr>
            <a:r>
              <a:rPr lang="fr-FR" sz="1100" noProof="0" dirty="0">
                <a:solidFill>
                  <a:srgbClr val="211E1F"/>
                </a:solidFill>
              </a:rPr>
              <a:t>Votre requête sera-t-elle communiquée dans le cadre d’une discussion informelle ou nécessite-t-elle une présentation formelle ? </a:t>
            </a:r>
          </a:p>
          <a:p>
            <a:pPr marL="765610" lvl="1" indent="-294465">
              <a:buFont typeface="Arial" panose="020B0604020202020204" pitchFamily="34" charset="0"/>
              <a:buChar char="•"/>
            </a:pPr>
            <a:r>
              <a:rPr lang="fr-FR" sz="1100" noProof="0" dirty="0">
                <a:solidFill>
                  <a:srgbClr val="211E1F"/>
                </a:solidFill>
              </a:rPr>
              <a:t>Votre réunion sera-t-elle présentielle ou virtuelle ? </a:t>
            </a:r>
          </a:p>
          <a:p>
            <a:pPr marL="765610" lvl="1" indent="-294465">
              <a:buFont typeface="Arial" panose="020B0604020202020204" pitchFamily="34" charset="0"/>
              <a:buChar char="•"/>
            </a:pPr>
            <a:r>
              <a:rPr lang="fr-FR" sz="1100" noProof="0" dirty="0">
                <a:solidFill>
                  <a:srgbClr val="211E1F"/>
                </a:solidFill>
              </a:rPr>
              <a:t>Quel est le code vestimentaire professionnel approprié dans ce contexte ? </a:t>
            </a:r>
          </a:p>
          <a:p>
            <a:pPr marL="765610" lvl="1" indent="-294465">
              <a:buFont typeface="Arial" panose="020B0604020202020204" pitchFamily="34" charset="0"/>
              <a:buChar char="•"/>
            </a:pPr>
            <a:r>
              <a:rPr lang="fr-FR" sz="1100" noProof="0" dirty="0">
                <a:solidFill>
                  <a:srgbClr val="211E1F"/>
                </a:solidFill>
              </a:rPr>
              <a:t>De combien de temps disposerez-vous pour défendre votre cause ? </a:t>
            </a:r>
          </a:p>
          <a:p>
            <a:pPr marL="765610" lvl="1" indent="-294465">
              <a:buFont typeface="Arial" panose="020B0604020202020204" pitchFamily="34" charset="0"/>
              <a:buChar char="•"/>
            </a:pPr>
            <a:r>
              <a:rPr lang="fr-FR" sz="1100" noProof="0" dirty="0">
                <a:solidFill>
                  <a:srgbClr val="211E1F"/>
                </a:solidFill>
              </a:rPr>
              <a:t>Si plus d’un membre de votre groupe est impliqué(e) dans la réunion, qui présentera le problème et qui soumettra la requête de plaidoyer au décideur ?  </a:t>
            </a:r>
          </a:p>
          <a:p>
            <a:pPr marL="765610" lvl="1" indent="-294465">
              <a:buFont typeface="Arial" panose="020B0604020202020204" pitchFamily="34" charset="0"/>
              <a:buChar char="•"/>
            </a:pPr>
            <a:r>
              <a:rPr lang="fr-FR" sz="1100" noProof="0" dirty="0">
                <a:solidFill>
                  <a:srgbClr val="211E1F"/>
                </a:solidFill>
              </a:rPr>
              <a:t>Comment donnerez-vous suite à la réunion ou déterminerez-vous si une autre réunion est nécessaire ? </a:t>
            </a:r>
          </a:p>
          <a:p>
            <a:pPr>
              <a:spcBef>
                <a:spcPct val="0"/>
              </a:spcBef>
            </a:pPr>
            <a:endParaRPr lang="fr-FR" altLang="en-US" sz="1100" b="1" noProof="0" dirty="0"/>
          </a:p>
          <a:p>
            <a:pPr>
              <a:spcBef>
                <a:spcPct val="0"/>
              </a:spcBef>
            </a:pPr>
            <a:r>
              <a:rPr lang="fr-FR" altLang="en-US" sz="1100" i="1" noProof="0" dirty="0"/>
              <a:t>Guide pratique, pages 57-61.</a:t>
            </a:r>
          </a:p>
          <a:p>
            <a:endParaRPr lang="fr-FR" noProof="0" dirty="0"/>
          </a:p>
        </p:txBody>
      </p:sp>
      <p:sp>
        <p:nvSpPr>
          <p:cNvPr id="4" name="Slide Number Placeholder 3"/>
          <p:cNvSpPr>
            <a:spLocks noGrp="1"/>
          </p:cNvSpPr>
          <p:nvPr>
            <p:ph type="sldNum" sz="quarter" idx="5"/>
          </p:nvPr>
        </p:nvSpPr>
        <p:spPr/>
        <p:txBody>
          <a:bodyPr/>
          <a:lstStyle/>
          <a:p>
            <a:fld id="{88FDCCB8-BBD5-BB4D-A49B-553A66C479A8}" type="slidenum">
              <a:rPr lang="en-US" smtClean="0"/>
              <a:t>74</a:t>
            </a:fld>
            <a:endParaRPr lang="en-US"/>
          </a:p>
        </p:txBody>
      </p:sp>
    </p:spTree>
    <p:extLst>
      <p:ext uri="{BB962C8B-B14F-4D97-AF65-F5344CB8AC3E}">
        <p14:creationId xmlns:p14="http://schemas.microsoft.com/office/powerpoint/2010/main" val="289348099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a:extLst>
              <a:ext uri="{FF2B5EF4-FFF2-40B4-BE49-F238E27FC236}">
                <a16:creationId xmlns:a16="http://schemas.microsoft.com/office/drawing/2014/main" id="{939EC0ED-2E8A-4A31-A962-909388F218D5}"/>
              </a:ext>
            </a:extLst>
          </p:cNvPr>
          <p:cNvSpPr>
            <a:spLocks noGrp="1" noRot="1" noChangeAspect="1" noChangeArrowheads="1" noTextEdit="1"/>
          </p:cNvSpPr>
          <p:nvPr>
            <p:ph type="sldImg"/>
          </p:nvPr>
        </p:nvSpPr>
        <p:spPr bwMode="auto">
          <a:xfrm>
            <a:off x="449263" y="715963"/>
            <a:ext cx="6361112" cy="3578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9E3D09AA-35A3-442C-9441-775688DEA34C}"/>
              </a:ext>
            </a:extLst>
          </p:cNvPr>
          <p:cNvSpPr>
            <a:spLocks noGrp="1"/>
          </p:cNvSpPr>
          <p:nvPr>
            <p:ph type="body" idx="1"/>
          </p:nvPr>
        </p:nvSpPr>
        <p:spPr/>
        <p:txBody>
          <a:bodyPr/>
          <a:lstStyle/>
          <a:p>
            <a:pPr marL="176679" indent="-176679">
              <a:buFont typeface="Arial" panose="020B0604020202020204" pitchFamily="34" charset="0"/>
              <a:buChar char="•"/>
              <a:defRPr/>
            </a:pPr>
            <a:r>
              <a:rPr lang="fr-FR" b="1" noProof="0" dirty="0"/>
              <a:t>Des supports de communication destinés au décideur peuvent renforcer et soutenir votre message.</a:t>
            </a:r>
          </a:p>
          <a:p>
            <a:pPr marL="176679" indent="-176679">
              <a:buFont typeface="Arial" panose="020B0604020202020204" pitchFamily="34" charset="0"/>
              <a:buChar char="•"/>
              <a:defRPr/>
            </a:pPr>
            <a:endParaRPr lang="fr-FR" b="1" noProof="0" dirty="0"/>
          </a:p>
          <a:p>
            <a:pPr marL="176679" indent="-176679">
              <a:buFont typeface="Arial" panose="020B0604020202020204" pitchFamily="34" charset="0"/>
              <a:buChar char="•"/>
              <a:defRPr/>
            </a:pPr>
            <a:r>
              <a:rPr lang="fr-FR" b="1" noProof="0" dirty="0"/>
              <a:t>Discussion à animer :</a:t>
            </a:r>
          </a:p>
          <a:p>
            <a:pPr marL="647824" lvl="1" indent="-176679">
              <a:buFont typeface="Arial" panose="020B0604020202020204" pitchFamily="34" charset="0"/>
              <a:buChar char="•"/>
              <a:defRPr/>
            </a:pPr>
            <a:r>
              <a:rPr lang="fr-FR" b="0" noProof="0" dirty="0"/>
              <a:t>Quels types de supports de communication parleront le plus au décideur ?</a:t>
            </a:r>
          </a:p>
          <a:p>
            <a:pPr marL="647824" lvl="1" indent="-176679">
              <a:buFont typeface="Arial" panose="020B0604020202020204" pitchFamily="34" charset="0"/>
              <a:buChar char="•"/>
              <a:defRPr/>
            </a:pPr>
            <a:r>
              <a:rPr lang="fr-FR" b="0" noProof="0" dirty="0"/>
              <a:t>Quelles sont les caractéristiques d’un bon support de communication ? </a:t>
            </a:r>
          </a:p>
          <a:p>
            <a:pPr marL="647824" lvl="1" indent="-176679">
              <a:buFont typeface="Arial" panose="020B0604020202020204" pitchFamily="34" charset="0"/>
              <a:buChar char="•"/>
              <a:defRPr/>
            </a:pPr>
            <a:endParaRPr lang="fr-FR" b="1" noProof="0" dirty="0"/>
          </a:p>
          <a:p>
            <a:pPr marL="176679" indent="-176679">
              <a:buFont typeface="Arial" panose="020B0604020202020204" pitchFamily="34" charset="0"/>
              <a:buChar char="•"/>
              <a:defRPr/>
            </a:pPr>
            <a:r>
              <a:rPr lang="fr-FR" b="1" noProof="0" dirty="0"/>
              <a:t>En plus des suggestions des participant(e)s, soulignez les points clés suivants :</a:t>
            </a:r>
          </a:p>
          <a:p>
            <a:pPr marL="647824" lvl="1" indent="-176679">
              <a:buFont typeface="Arial" panose="020B0604020202020204" pitchFamily="34" charset="0"/>
              <a:buChar char="•"/>
              <a:defRPr/>
            </a:pPr>
            <a:r>
              <a:rPr lang="fr-FR" noProof="0" dirty="0"/>
              <a:t>Les supports de communication peuvent souligner les messages clés, présenter des résultats de recherche, présenter des défis cruciaux, raconter ou illustrer avec des photos une histoire personnelle touchante (une étude de cas) et suggérer des prochaines étapes concrètes.</a:t>
            </a:r>
          </a:p>
          <a:p>
            <a:pPr marL="647824" lvl="1" indent="-176679">
              <a:buFont typeface="Arial" panose="020B0604020202020204" pitchFamily="34" charset="0"/>
              <a:buChar char="•"/>
              <a:defRPr/>
            </a:pPr>
            <a:r>
              <a:rPr lang="fr-FR" noProof="0" dirty="0"/>
              <a:t>Focalisez-vous sur les intérêts et préoccupations du décideur (cf. Etape 4).</a:t>
            </a:r>
          </a:p>
          <a:p>
            <a:pPr marL="647824" lvl="1" indent="-176679">
              <a:buFont typeface="Arial" panose="020B0604020202020204" pitchFamily="34" charset="0"/>
              <a:buChar char="•"/>
              <a:defRPr/>
            </a:pPr>
            <a:r>
              <a:rPr lang="fr-FR" noProof="0" dirty="0"/>
              <a:t>Assurez-vous que vos contenus soient simples. Et commencez par le début. </a:t>
            </a:r>
            <a:r>
              <a:rPr lang="fr-FR" b="1" noProof="0" dirty="0"/>
              <a:t>Ne présumez pas que votre décideur en sait autant que vous sur le sujet.</a:t>
            </a:r>
          </a:p>
          <a:p>
            <a:pPr marL="647824" lvl="1" indent="-176679">
              <a:buFont typeface="Arial" panose="020B0604020202020204" pitchFamily="34" charset="0"/>
              <a:buChar char="•"/>
              <a:defRPr/>
            </a:pPr>
            <a:r>
              <a:rPr lang="fr-FR" noProof="0" dirty="0"/>
              <a:t>Les supports en couleurs et bien illustrés ont plus de chances d’être lus.</a:t>
            </a:r>
          </a:p>
          <a:p>
            <a:pPr marL="647824" marR="0" lvl="1" indent="-176679"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noProof="0" dirty="0"/>
              <a:t>Les supports de communication peuvent utiliser l’un des trois types d’arguments évoqués à l’Étape 5 (arguments fondés sur un ensemble de preuves, arguments émotionnels, arguments éthiques) (cf. Étape 5). </a:t>
            </a:r>
          </a:p>
          <a:p>
            <a:pPr marL="647824" marR="0" lvl="1" indent="-176679"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noProof="0" dirty="0"/>
              <a:t>Vous devriez prévoir de remettre ces documents à votre décideur, pour qu’il/elle puisse s’y référer plus tard, après votre réunion. Certains décideurs pourraient apprécier de pouvoir lire certains de vos supports avant la réunion. Chacun de ces documents doit comporter le nom de votre groupe et les coordonnées spécifiques de la personne à contacter pour obtenir une réponse rapidement au besoin (soit le nom, numéro de téléphone et adresse email de la personne). </a:t>
            </a:r>
          </a:p>
          <a:p>
            <a:pPr marL="647824" marR="0" lvl="1" indent="-176679"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i="1" noProof="0" dirty="0"/>
          </a:p>
          <a:p>
            <a:pPr marL="647824" marR="0" lvl="1" indent="-176679"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i="1" noProof="0" dirty="0"/>
              <a:t>Guide pratique, pages 58-59.</a:t>
            </a:r>
          </a:p>
        </p:txBody>
      </p:sp>
      <p:sp>
        <p:nvSpPr>
          <p:cNvPr id="149508" name="Slide Number Placeholder 3">
            <a:extLst>
              <a:ext uri="{FF2B5EF4-FFF2-40B4-BE49-F238E27FC236}">
                <a16:creationId xmlns:a16="http://schemas.microsoft.com/office/drawing/2014/main" id="{E454B87A-ACAD-4751-B68E-7C3DAC48C95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National Book" charset="0"/>
                <a:ea typeface="MS PGothic" panose="020B0600070205080204" pitchFamily="34" charset="-128"/>
              </a:defRPr>
            </a:lvl1pPr>
            <a:lvl2pPr marL="765610" indent="-294465">
              <a:defRPr>
                <a:solidFill>
                  <a:schemeClr val="tx1"/>
                </a:solidFill>
                <a:latin typeface="National Book" charset="0"/>
                <a:ea typeface="MS PGothic" panose="020B0600070205080204" pitchFamily="34" charset="-128"/>
              </a:defRPr>
            </a:lvl2pPr>
            <a:lvl3pPr marL="1177862" indent="-235572">
              <a:defRPr>
                <a:solidFill>
                  <a:schemeClr val="tx1"/>
                </a:solidFill>
                <a:latin typeface="National Book" charset="0"/>
                <a:ea typeface="MS PGothic" panose="020B0600070205080204" pitchFamily="34" charset="-128"/>
              </a:defRPr>
            </a:lvl3pPr>
            <a:lvl4pPr marL="1649006" indent="-235572">
              <a:defRPr>
                <a:solidFill>
                  <a:schemeClr val="tx1"/>
                </a:solidFill>
                <a:latin typeface="National Book" charset="0"/>
                <a:ea typeface="MS PGothic" panose="020B0600070205080204" pitchFamily="34" charset="-128"/>
              </a:defRPr>
            </a:lvl4pPr>
            <a:lvl5pPr marL="2120151" indent="-235572">
              <a:defRPr>
                <a:solidFill>
                  <a:schemeClr val="tx1"/>
                </a:solidFill>
                <a:latin typeface="National Book" charset="0"/>
                <a:ea typeface="MS PGothic" panose="020B0600070205080204" pitchFamily="34" charset="-128"/>
              </a:defRPr>
            </a:lvl5pPr>
            <a:lvl6pPr marL="259129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6pPr>
            <a:lvl7pPr marL="3062440"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7pPr>
            <a:lvl8pPr marL="353358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8pPr>
            <a:lvl9pPr marL="4004729"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9pPr>
          </a:lstStyle>
          <a:p>
            <a:fld id="{4F989BEB-7FF7-49E2-B04D-C01AC5967543}" type="slidenum">
              <a:rPr lang="en-US" altLang="en-US" smtClean="0">
                <a:latin typeface="Calibri" panose="020F0502020204030204" pitchFamily="34" charset="0"/>
              </a:rPr>
              <a:pPr/>
              <a:t>75</a:t>
            </a:fld>
            <a:endParaRPr lang="en-US" altLang="en-US">
              <a:latin typeface="Calibri" panose="020F0502020204030204" pitchFamily="34"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a:extLst>
              <a:ext uri="{FF2B5EF4-FFF2-40B4-BE49-F238E27FC236}">
                <a16:creationId xmlns:a16="http://schemas.microsoft.com/office/drawing/2014/main" id="{424C3DBA-CDDA-4CC9-9F2E-3D14365BD927}"/>
              </a:ext>
            </a:extLst>
          </p:cNvPr>
          <p:cNvSpPr>
            <a:spLocks noGrp="1" noRot="1" noChangeAspect="1" noChangeArrowheads="1" noTextEdit="1"/>
          </p:cNvSpPr>
          <p:nvPr>
            <p:ph type="sldImg"/>
          </p:nvPr>
        </p:nvSpPr>
        <p:spPr bwMode="auto">
          <a:xfrm>
            <a:off x="449263" y="715963"/>
            <a:ext cx="6361112" cy="3578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8F837C99-0B4D-4665-9BE8-B89B11F7DEB0}"/>
              </a:ext>
            </a:extLst>
          </p:cNvPr>
          <p:cNvSpPr>
            <a:spLocks noGrp="1"/>
          </p:cNvSpPr>
          <p:nvPr>
            <p:ph type="body" idx="1"/>
          </p:nvPr>
        </p:nvSpPr>
        <p:spPr/>
        <p:txBody>
          <a:bodyPr/>
          <a:lstStyle/>
          <a:p>
            <a:pPr marL="176679" indent="-176679">
              <a:buFont typeface="Arial" panose="020B0604020202020204" pitchFamily="34" charset="0"/>
              <a:buChar char="•"/>
              <a:defRPr/>
            </a:pPr>
            <a:r>
              <a:rPr lang="fr-FR" b="1" noProof="0" dirty="0"/>
              <a:t>Points clés :</a:t>
            </a:r>
          </a:p>
          <a:p>
            <a:pPr marL="647824" lvl="1" indent="-176679">
              <a:buFont typeface="Arial" panose="020B0604020202020204" pitchFamily="34" charset="0"/>
              <a:buChar char="•"/>
              <a:defRPr/>
            </a:pPr>
            <a:r>
              <a:rPr lang="fr-FR" noProof="0" dirty="0"/>
              <a:t>Avant la réunion :</a:t>
            </a:r>
          </a:p>
          <a:p>
            <a:pPr marL="1118968" lvl="2" indent="-176679">
              <a:buFont typeface="Courier New" panose="02070309020205020404" pitchFamily="49" charset="0"/>
              <a:buChar char="o"/>
              <a:defRPr/>
            </a:pPr>
            <a:r>
              <a:rPr lang="fr-FR" noProof="0" dirty="0"/>
              <a:t>Essayez de vous entraîner en simulant une réunion où quelque chose se passe mal (ex: le décideur arrive en retard, l’ordinateur ne lit pas votre présentation). </a:t>
            </a:r>
          </a:p>
          <a:p>
            <a:pPr marL="1118968" lvl="2" indent="-176679">
              <a:buFont typeface="Courier New" panose="02070309020205020404" pitchFamily="49" charset="0"/>
              <a:buChar char="o"/>
              <a:defRPr/>
            </a:pPr>
            <a:r>
              <a:rPr lang="fr-FR" noProof="0" dirty="0"/>
              <a:t>Décidez comment et quand vous présenterez vos supports de communication.</a:t>
            </a:r>
          </a:p>
          <a:p>
            <a:pPr marL="1118968" lvl="2" indent="-176679">
              <a:buFont typeface="Courier New" panose="02070309020205020404" pitchFamily="49" charset="0"/>
              <a:buChar char="o"/>
              <a:defRPr/>
            </a:pPr>
            <a:r>
              <a:rPr lang="fr-FR" noProof="0" dirty="0"/>
              <a:t>Préparez-vous aux objections possibles de votre décideur.</a:t>
            </a:r>
          </a:p>
          <a:p>
            <a:pPr marL="1118968" lvl="2" indent="-176679">
              <a:buFont typeface="Courier New" panose="02070309020205020404" pitchFamily="49" charset="0"/>
              <a:buChar char="o"/>
              <a:defRPr/>
            </a:pPr>
            <a:r>
              <a:rPr lang="fr-FR" noProof="0" dirty="0"/>
              <a:t>Assurez-vous que tous les plaideurs participant à cet effort sachent qui soumettra la requête de plaidoyer.</a:t>
            </a:r>
          </a:p>
          <a:p>
            <a:pPr marL="647824" lvl="1" indent="-176679">
              <a:buFont typeface="Arial" panose="020B0604020202020204" pitchFamily="34" charset="0"/>
              <a:buChar char="•"/>
              <a:defRPr/>
            </a:pPr>
            <a:r>
              <a:rPr lang="fr-FR" noProof="0" dirty="0"/>
              <a:t>Pendant la réunion :</a:t>
            </a:r>
          </a:p>
          <a:p>
            <a:pPr marL="1118968" lvl="2" indent="-176679">
              <a:buFont typeface="Courier New" panose="02070309020205020404" pitchFamily="49" charset="0"/>
              <a:buChar char="o"/>
              <a:defRPr/>
            </a:pPr>
            <a:r>
              <a:rPr lang="fr-FR" noProof="0" dirty="0"/>
              <a:t>Écoutez le décideur pour comprendre son point de vue. Ces connaissances guideront votre futur plaidoyer.</a:t>
            </a:r>
          </a:p>
          <a:p>
            <a:pPr marL="1118968" lvl="2" indent="-176679">
              <a:buFont typeface="Courier New" panose="02070309020205020404" pitchFamily="49" charset="0"/>
              <a:buChar char="o"/>
              <a:defRPr/>
            </a:pPr>
            <a:r>
              <a:rPr lang="fr-FR" noProof="0" dirty="0"/>
              <a:t>Si le décideur dit qu’il ou elle ne peut prendre une décision tout de suite, demandez comment vous pouvez l’aider à faciliter cette décision. Par exemple, serait-il utile d’avoir d’autres informations ? Le décideur souhaiterait-il/elle en parler avec quelqu’un d’autre (quelqu’un en qui il/elle a confiance et dont il respecte l’opinion)? </a:t>
            </a:r>
          </a:p>
          <a:p>
            <a:pPr marL="1118968" lvl="2" indent="-176679">
              <a:buFont typeface="Courier New" panose="02070309020205020404" pitchFamily="49" charset="0"/>
              <a:buChar char="o"/>
              <a:defRPr/>
            </a:pPr>
            <a:r>
              <a:rPr lang="fr-FR" noProof="0" dirty="0"/>
              <a:t>À la fin de la réunion, énoncez toute action subséquente que vous souhaitez promettre.</a:t>
            </a:r>
          </a:p>
          <a:p>
            <a:pPr marL="1118968" lvl="2" indent="-176679">
              <a:buFont typeface="Courier New" panose="02070309020205020404" pitchFamily="49" charset="0"/>
              <a:buChar char="o"/>
              <a:defRPr/>
            </a:pPr>
            <a:r>
              <a:rPr lang="fr-FR" noProof="0" dirty="0"/>
              <a:t>Remerciez le décideur pour le temps qu’il/elle vous a accordé et pour son attention, que sa réponse vous soit favorable ou non.</a:t>
            </a:r>
          </a:p>
          <a:p>
            <a:pPr marL="647824" lvl="1" indent="-176679">
              <a:buFont typeface="Arial" panose="020B0604020202020204" pitchFamily="34" charset="0"/>
              <a:buChar char="•"/>
              <a:defRPr/>
            </a:pPr>
            <a:r>
              <a:rPr lang="fr-FR" noProof="0" dirty="0"/>
              <a:t>Après la réunion :</a:t>
            </a:r>
          </a:p>
          <a:p>
            <a:pPr marL="1118968" lvl="2" indent="-176679">
              <a:buFont typeface="Courier New" panose="02070309020205020404" pitchFamily="49" charset="0"/>
              <a:buChar char="o"/>
              <a:defRPr/>
            </a:pPr>
            <a:r>
              <a:rPr lang="fr-FR" noProof="0" dirty="0"/>
              <a:t>Prenez des notes pendant la réunion et relisez-les après.</a:t>
            </a:r>
          </a:p>
          <a:p>
            <a:pPr marL="1118968" lvl="2" indent="-176679">
              <a:buFont typeface="Courier New" panose="02070309020205020404" pitchFamily="49" charset="0"/>
              <a:buChar char="o"/>
              <a:defRPr/>
            </a:pPr>
            <a:r>
              <a:rPr lang="fr-FR" noProof="0" dirty="0"/>
              <a:t>Envoyez un message de remerciement au décideur.</a:t>
            </a:r>
          </a:p>
          <a:p>
            <a:pPr marL="1118968" lvl="2" indent="-176679">
              <a:buFont typeface="Courier New" panose="02070309020205020404" pitchFamily="49" charset="0"/>
              <a:buChar char="o"/>
              <a:defRPr/>
            </a:pPr>
            <a:r>
              <a:rPr lang="fr-FR" noProof="0" dirty="0"/>
              <a:t>Débriefez le reste du groupe de plaidoyer par email ou lors d’une réunion de suivi. Evoquez ce qui s’est bien passé et ce que vous auriez pu mieux faire.</a:t>
            </a:r>
          </a:p>
          <a:p>
            <a:pPr marL="1118968" lvl="2" indent="-176679">
              <a:buFont typeface="Courier New" panose="02070309020205020404" pitchFamily="49" charset="0"/>
              <a:buChar char="o"/>
              <a:defRPr/>
            </a:pPr>
            <a:r>
              <a:rPr lang="fr-FR" noProof="0" dirty="0"/>
              <a:t>Planifiez et assignez des responsabilités pour les actions de suivi.</a:t>
            </a:r>
          </a:p>
          <a:p>
            <a:pPr marL="1118968" lvl="2" indent="-176679">
              <a:buFont typeface="Courier New" panose="02070309020205020404" pitchFamily="49" charset="0"/>
              <a:buChar char="o"/>
              <a:defRPr/>
            </a:pPr>
            <a:r>
              <a:rPr lang="fr-FR" noProof="0" dirty="0"/>
              <a:t>Si la réunion n’a pas généré les résultats escomptés, ne soyez pas trop déçu(e). Tirez des leçons de cette expérience, revoyez votre approche et réessayez.</a:t>
            </a:r>
          </a:p>
          <a:p>
            <a:pPr>
              <a:defRPr/>
            </a:pPr>
            <a:endParaRPr lang="fr-FR" i="1" noProof="0" dirty="0"/>
          </a:p>
          <a:p>
            <a:pPr>
              <a:defRPr/>
            </a:pPr>
            <a:r>
              <a:rPr lang="fr-FR" i="1" noProof="0" dirty="0"/>
              <a:t>Guide pratique, pages 60-61.</a:t>
            </a:r>
          </a:p>
        </p:txBody>
      </p:sp>
      <p:sp>
        <p:nvSpPr>
          <p:cNvPr id="151556" name="Slide Number Placeholder 3">
            <a:extLst>
              <a:ext uri="{FF2B5EF4-FFF2-40B4-BE49-F238E27FC236}">
                <a16:creationId xmlns:a16="http://schemas.microsoft.com/office/drawing/2014/main" id="{38E7B0FA-3A80-4431-9433-EE1864A610B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National Book" charset="0"/>
                <a:ea typeface="MS PGothic" panose="020B0600070205080204" pitchFamily="34" charset="-128"/>
              </a:defRPr>
            </a:lvl1pPr>
            <a:lvl2pPr marL="765610" indent="-294465">
              <a:defRPr>
                <a:solidFill>
                  <a:schemeClr val="tx1"/>
                </a:solidFill>
                <a:latin typeface="National Book" charset="0"/>
                <a:ea typeface="MS PGothic" panose="020B0600070205080204" pitchFamily="34" charset="-128"/>
              </a:defRPr>
            </a:lvl2pPr>
            <a:lvl3pPr marL="1177862" indent="-235572">
              <a:defRPr>
                <a:solidFill>
                  <a:schemeClr val="tx1"/>
                </a:solidFill>
                <a:latin typeface="National Book" charset="0"/>
                <a:ea typeface="MS PGothic" panose="020B0600070205080204" pitchFamily="34" charset="-128"/>
              </a:defRPr>
            </a:lvl3pPr>
            <a:lvl4pPr marL="1649006" indent="-235572">
              <a:defRPr>
                <a:solidFill>
                  <a:schemeClr val="tx1"/>
                </a:solidFill>
                <a:latin typeface="National Book" charset="0"/>
                <a:ea typeface="MS PGothic" panose="020B0600070205080204" pitchFamily="34" charset="-128"/>
              </a:defRPr>
            </a:lvl4pPr>
            <a:lvl5pPr marL="2120151" indent="-235572">
              <a:defRPr>
                <a:solidFill>
                  <a:schemeClr val="tx1"/>
                </a:solidFill>
                <a:latin typeface="National Book" charset="0"/>
                <a:ea typeface="MS PGothic" panose="020B0600070205080204" pitchFamily="34" charset="-128"/>
              </a:defRPr>
            </a:lvl5pPr>
            <a:lvl6pPr marL="259129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6pPr>
            <a:lvl7pPr marL="3062440"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7pPr>
            <a:lvl8pPr marL="353358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8pPr>
            <a:lvl9pPr marL="4004729"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9pPr>
          </a:lstStyle>
          <a:p>
            <a:fld id="{6FA5CF05-55ED-459A-83F0-65A132A3B609}" type="slidenum">
              <a:rPr lang="en-US" altLang="en-US" smtClean="0">
                <a:latin typeface="Calibri" panose="020F0502020204030204" pitchFamily="34" charset="0"/>
              </a:rPr>
              <a:pPr/>
              <a:t>76</a:t>
            </a:fld>
            <a:endParaRPr lang="en-US" altLang="en-US">
              <a:latin typeface="Calibri" panose="020F0502020204030204" pitchFamily="34"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a:extLst>
              <a:ext uri="{FF2B5EF4-FFF2-40B4-BE49-F238E27FC236}">
                <a16:creationId xmlns:a16="http://schemas.microsoft.com/office/drawing/2014/main" id="{108D99EB-E676-47CE-A724-DAEF47490982}"/>
              </a:ext>
            </a:extLst>
          </p:cNvPr>
          <p:cNvSpPr>
            <a:spLocks noGrp="1" noRot="1" noChangeAspect="1" noTextEdit="1"/>
          </p:cNvSpPr>
          <p:nvPr>
            <p:ph type="sldImg"/>
          </p:nvPr>
        </p:nvSpPr>
        <p:spPr bwMode="auto">
          <a:xfrm>
            <a:off x="449263" y="715963"/>
            <a:ext cx="6361112" cy="3578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Notes Placeholder 2">
            <a:extLst>
              <a:ext uri="{FF2B5EF4-FFF2-40B4-BE49-F238E27FC236}">
                <a16:creationId xmlns:a16="http://schemas.microsoft.com/office/drawing/2014/main" id="{E5D97DCD-C19A-4855-AC73-7BAAAE35295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i="1" dirty="0"/>
          </a:p>
        </p:txBody>
      </p:sp>
      <p:sp>
        <p:nvSpPr>
          <p:cNvPr id="153604" name="Slide Number Placeholder 3">
            <a:extLst>
              <a:ext uri="{FF2B5EF4-FFF2-40B4-BE49-F238E27FC236}">
                <a16:creationId xmlns:a16="http://schemas.microsoft.com/office/drawing/2014/main" id="{CA35DA20-9DD5-4CEC-B5C1-77A53FD53D4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National Book" charset="0"/>
                <a:ea typeface="MS PGothic" panose="020B0600070205080204" pitchFamily="34" charset="-128"/>
              </a:defRPr>
            </a:lvl1pPr>
            <a:lvl2pPr marL="765610" indent="-294465">
              <a:defRPr>
                <a:solidFill>
                  <a:schemeClr val="tx1"/>
                </a:solidFill>
                <a:latin typeface="National Book" charset="0"/>
                <a:ea typeface="MS PGothic" panose="020B0600070205080204" pitchFamily="34" charset="-128"/>
              </a:defRPr>
            </a:lvl2pPr>
            <a:lvl3pPr marL="1177862" indent="-235572">
              <a:defRPr>
                <a:solidFill>
                  <a:schemeClr val="tx1"/>
                </a:solidFill>
                <a:latin typeface="National Book" charset="0"/>
                <a:ea typeface="MS PGothic" panose="020B0600070205080204" pitchFamily="34" charset="-128"/>
              </a:defRPr>
            </a:lvl3pPr>
            <a:lvl4pPr marL="1649006" indent="-235572">
              <a:defRPr>
                <a:solidFill>
                  <a:schemeClr val="tx1"/>
                </a:solidFill>
                <a:latin typeface="National Book" charset="0"/>
                <a:ea typeface="MS PGothic" panose="020B0600070205080204" pitchFamily="34" charset="-128"/>
              </a:defRPr>
            </a:lvl4pPr>
            <a:lvl5pPr marL="2120151" indent="-235572">
              <a:defRPr>
                <a:solidFill>
                  <a:schemeClr val="tx1"/>
                </a:solidFill>
                <a:latin typeface="National Book" charset="0"/>
                <a:ea typeface="MS PGothic" panose="020B0600070205080204" pitchFamily="34" charset="-128"/>
              </a:defRPr>
            </a:lvl5pPr>
            <a:lvl6pPr marL="259129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6pPr>
            <a:lvl7pPr marL="3062440"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7pPr>
            <a:lvl8pPr marL="353358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8pPr>
            <a:lvl9pPr marL="4004729"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9pPr>
          </a:lstStyle>
          <a:p>
            <a:fld id="{C1330D79-87C3-4F6D-8E3A-CED73E74A218}" type="slidenum">
              <a:rPr lang="en-US" altLang="en-US" smtClean="0">
                <a:latin typeface="Calibri" panose="020F0502020204030204" pitchFamily="34" charset="0"/>
              </a:rPr>
              <a:pPr/>
              <a:t>77</a:t>
            </a:fld>
            <a:endParaRPr lang="en-US" altLang="en-US">
              <a:latin typeface="Calibri" panose="020F0502020204030204" pitchFamily="34"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defRPr/>
            </a:pPr>
            <a:r>
              <a:rPr lang="fr-FR" sz="1100" b="1" noProof="0" dirty="0">
                <a:solidFill>
                  <a:srgbClr val="211E1F"/>
                </a:solidFill>
                <a:latin typeface="Calibri" panose="020F0502020204030204" pitchFamily="34" charset="0"/>
                <a:cs typeface="Calibri" panose="020F0502020204030204" pitchFamily="34" charset="0"/>
              </a:rPr>
              <a:t>À la fin de cette étape, vous serez en mesure de suivre les avancées de votre plan de travail, affiner votre stratégie et documenter vos progrès. </a:t>
            </a:r>
          </a:p>
          <a:p>
            <a:pPr>
              <a:spcBef>
                <a:spcPct val="0"/>
              </a:spcBef>
              <a:defRPr/>
            </a:pPr>
            <a:endParaRPr lang="fr-FR" altLang="ja-JP" sz="1100" b="1" noProof="0" dirty="0">
              <a:solidFill>
                <a:srgbClr val="211E1F"/>
              </a:solidFill>
              <a:latin typeface="Calibri" panose="020F0502020204030204" pitchFamily="34" charset="0"/>
              <a:cs typeface="Calibri" panose="020F0502020204030204" pitchFamily="34" charset="0"/>
            </a:endParaRPr>
          </a:p>
          <a:p>
            <a:pPr>
              <a:spcBef>
                <a:spcPct val="0"/>
              </a:spcBef>
              <a:defRPr/>
            </a:pPr>
            <a:r>
              <a:rPr lang="fr-FR" altLang="ja-JP" sz="1100" b="1" noProof="0" dirty="0">
                <a:solidFill>
                  <a:srgbClr val="211E1F"/>
                </a:solidFill>
                <a:latin typeface="Calibri" panose="020F0502020204030204" pitchFamily="34" charset="0"/>
                <a:cs typeface="Calibri" panose="020F0502020204030204" pitchFamily="34" charset="0"/>
              </a:rPr>
              <a:t>Points clés :</a:t>
            </a:r>
          </a:p>
          <a:p>
            <a:pPr marL="647824" marR="0" lvl="1" indent="-176679"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fr-FR" altLang="en-US" sz="1100" noProof="0" dirty="0">
                <a:latin typeface="Calibri" panose="020F0502020204030204" pitchFamily="34" charset="0"/>
                <a:cs typeface="Calibri" panose="020F0502020204030204" pitchFamily="34" charset="0"/>
              </a:rPr>
              <a:t>La prochaine question que vous devriez vous poser est : « Co</a:t>
            </a:r>
            <a:r>
              <a:rPr lang="fr-FR" altLang="ja-JP" sz="1100" noProof="0" dirty="0">
                <a:latin typeface="Calibri" panose="020F0502020204030204" pitchFamily="34" charset="0"/>
                <a:cs typeface="Calibri" panose="020F0502020204030204" pitchFamily="34" charset="0"/>
              </a:rPr>
              <a:t>mment saurez-vous si vos efforts de plaidoyer ont réussi ? » </a:t>
            </a:r>
          </a:p>
          <a:p>
            <a:pPr marL="647824" lvl="1" indent="-176679">
              <a:spcBef>
                <a:spcPct val="0"/>
              </a:spcBef>
              <a:buFont typeface="Arial" panose="020B0604020202020204" pitchFamily="34" charset="0"/>
              <a:buChar char="•"/>
              <a:defRPr/>
            </a:pPr>
            <a:r>
              <a:rPr lang="fr-FR" sz="1100" noProof="0" dirty="0">
                <a:solidFill>
                  <a:srgbClr val="211E1F"/>
                </a:solidFill>
                <a:latin typeface="Calibri" panose="020F0502020204030204" pitchFamily="34" charset="0"/>
                <a:cs typeface="Calibri" panose="020F0502020204030204" pitchFamily="34" charset="0"/>
              </a:rPr>
              <a:t>Quand vous avez défini un but et établi un objectif à l’Étape 3, votre groupe a réfléchi à comment mesurer et vérifier votre succès (le « M » dans SMART). </a:t>
            </a:r>
          </a:p>
          <a:p>
            <a:pPr marL="647824" lvl="1" indent="-176679">
              <a:spcBef>
                <a:spcPct val="0"/>
              </a:spcBef>
              <a:buFont typeface="Arial" panose="020B0604020202020204" pitchFamily="34" charset="0"/>
              <a:buChar char="•"/>
              <a:defRPr/>
            </a:pPr>
            <a:r>
              <a:rPr lang="fr-FR" sz="1100" noProof="0" dirty="0">
                <a:solidFill>
                  <a:srgbClr val="211E1F"/>
                </a:solidFill>
                <a:latin typeface="Calibri" panose="020F0502020204030204" pitchFamily="34" charset="0"/>
                <a:cs typeface="Calibri" panose="020F0502020204030204" pitchFamily="34" charset="0"/>
              </a:rPr>
              <a:t>A présent, le moment est venu de traduire ces idées en un plan de suivi. Quels marqueurs ou mesures du progrès surveillerez-vous au fur et à mesure que vous mettez en œuvre les activités de votre plan de travail ? Quels indicateurs de succès vous indiqueront que vous avez réalisé un gain de plaidoyer ? </a:t>
            </a:r>
          </a:p>
          <a:p>
            <a:pPr marL="647824" lvl="1" indent="-176679">
              <a:spcBef>
                <a:spcPct val="0"/>
              </a:spcBef>
              <a:buFont typeface="Arial" panose="020B0604020202020204" pitchFamily="34" charset="0"/>
              <a:buChar char="•"/>
              <a:defRPr/>
            </a:pPr>
            <a:endParaRPr lang="fr-FR" altLang="ja-JP" sz="1100" noProof="0" dirty="0"/>
          </a:p>
          <a:p>
            <a:pPr>
              <a:spcBef>
                <a:spcPct val="0"/>
              </a:spcBef>
              <a:defRPr/>
            </a:pPr>
            <a:r>
              <a:rPr lang="fr-FR" altLang="en-US" sz="1100" i="1" noProof="0" dirty="0"/>
              <a:t>Guide pratique, pages 62-79.</a:t>
            </a:r>
          </a:p>
          <a:p>
            <a:endParaRPr lang="fr-FR" noProof="0" dirty="0"/>
          </a:p>
        </p:txBody>
      </p:sp>
      <p:sp>
        <p:nvSpPr>
          <p:cNvPr id="4" name="Slide Number Placeholder 3"/>
          <p:cNvSpPr>
            <a:spLocks noGrp="1"/>
          </p:cNvSpPr>
          <p:nvPr>
            <p:ph type="sldNum" sz="quarter" idx="5"/>
          </p:nvPr>
        </p:nvSpPr>
        <p:spPr/>
        <p:txBody>
          <a:bodyPr/>
          <a:lstStyle/>
          <a:p>
            <a:fld id="{88FDCCB8-BBD5-BB4D-A49B-553A66C479A8}" type="slidenum">
              <a:rPr lang="en-US" smtClean="0"/>
              <a:t>78</a:t>
            </a:fld>
            <a:endParaRPr lang="en-US"/>
          </a:p>
        </p:txBody>
      </p:sp>
    </p:spTree>
    <p:extLst>
      <p:ext uri="{BB962C8B-B14F-4D97-AF65-F5344CB8AC3E}">
        <p14:creationId xmlns:p14="http://schemas.microsoft.com/office/powerpoint/2010/main" val="413887092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fr-FR" b="1" noProof="0" dirty="0"/>
              <a:t>Avant de montrer le contenu de la diapositive, facilitez une discussion : </a:t>
            </a:r>
          </a:p>
          <a:p>
            <a:pPr marL="628650" lvl="1" indent="-171450">
              <a:buFont typeface="Arial" panose="020B0604020202020204" pitchFamily="34" charset="0"/>
              <a:buChar char="•"/>
            </a:pPr>
            <a:r>
              <a:rPr lang="fr-FR" b="0" noProof="0" dirty="0"/>
              <a:t>Pourquoi devrions-nous suivre, évaluer et apprendre de nos efforts ?</a:t>
            </a:r>
          </a:p>
          <a:p>
            <a:pPr marL="628650" lvl="1" indent="-171450">
              <a:buFont typeface="Arial" panose="020B0604020202020204" pitchFamily="34" charset="0"/>
              <a:buChar char="•"/>
            </a:pPr>
            <a:r>
              <a:rPr lang="fr-FR" b="0" noProof="0" dirty="0"/>
              <a:t>(Affichez l’animation et lisez tout point de la diapositive non mentionné par les participant(e)s).</a:t>
            </a:r>
          </a:p>
          <a:p>
            <a:r>
              <a:rPr lang="fr-FR" b="1" noProof="0" dirty="0"/>
              <a:t>	</a:t>
            </a:r>
          </a:p>
        </p:txBody>
      </p:sp>
      <p:sp>
        <p:nvSpPr>
          <p:cNvPr id="4" name="Slide Number Placeholder 3"/>
          <p:cNvSpPr>
            <a:spLocks noGrp="1"/>
          </p:cNvSpPr>
          <p:nvPr>
            <p:ph type="sldNum" sz="quarter" idx="5"/>
          </p:nvPr>
        </p:nvSpPr>
        <p:spPr/>
        <p:txBody>
          <a:bodyPr/>
          <a:lstStyle/>
          <a:p>
            <a:fld id="{88FDCCB8-BBD5-BB4D-A49B-553A66C479A8}" type="slidenum">
              <a:rPr lang="en-US" smtClean="0"/>
              <a:t>79</a:t>
            </a:fld>
            <a:endParaRPr lang="en-US"/>
          </a:p>
        </p:txBody>
      </p:sp>
    </p:spTree>
    <p:extLst>
      <p:ext uri="{BB962C8B-B14F-4D97-AF65-F5344CB8AC3E}">
        <p14:creationId xmlns:p14="http://schemas.microsoft.com/office/powerpoint/2010/main" val="2098337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a:spcBef>
                <a:spcPct val="0"/>
              </a:spcBef>
              <a:buFont typeface="Arial" panose="020B0604020202020204" pitchFamily="34" charset="0"/>
              <a:buChar char="•"/>
            </a:pPr>
            <a:r>
              <a:rPr lang="fr-FR" altLang="en-US" sz="1100" b="1" noProof="0" dirty="0"/>
              <a:t>Points clés </a:t>
            </a:r>
            <a:r>
              <a:rPr lang="fr-FR" altLang="en-US" sz="1100" b="1" dirty="0"/>
              <a:t>:</a:t>
            </a:r>
          </a:p>
          <a:p>
            <a:pPr marL="647824" lvl="1" indent="-176679" defTabSz="942289" eaLnBrk="0" fontAlgn="base" hangingPunct="0">
              <a:spcBef>
                <a:spcPct val="0"/>
              </a:spcBef>
              <a:spcAft>
                <a:spcPct val="0"/>
              </a:spcAft>
              <a:buFont typeface="Arial" panose="020B0604020202020204" pitchFamily="34" charset="0"/>
              <a:buChar char="•"/>
              <a:defRPr/>
            </a:pPr>
            <a:r>
              <a:rPr lang="fr-FR" sz="1100" dirty="0">
                <a:solidFill>
                  <a:schemeClr val="bg1">
                    <a:lumMod val="50000"/>
                  </a:schemeClr>
                </a:solidFill>
              </a:rPr>
              <a:t>Pour élaborer une stratégie efficace, nous devons comprendre ces concepts et définitions clés </a:t>
            </a:r>
          </a:p>
          <a:p>
            <a:pPr marL="647824" lvl="1" indent="-176679" defTabSz="942289" eaLnBrk="0" fontAlgn="base" hangingPunct="0">
              <a:spcBef>
                <a:spcPct val="0"/>
              </a:spcBef>
              <a:spcAft>
                <a:spcPct val="0"/>
              </a:spcAft>
              <a:buFont typeface="Arial" panose="020B0604020202020204" pitchFamily="34" charset="0"/>
              <a:buChar char="•"/>
              <a:defRPr/>
            </a:pPr>
            <a:r>
              <a:rPr lang="fr-FR" altLang="en-US" sz="1100" dirty="0"/>
              <a:t>Lisez les définitions du but, objectif et gain de plaidoyer sur la diapositive.</a:t>
            </a:r>
            <a:endParaRPr lang="fr-FR" sz="1100" dirty="0">
              <a:solidFill>
                <a:schemeClr val="bg1">
                  <a:lumMod val="50000"/>
                </a:schemeClr>
              </a:solidFill>
            </a:endParaRPr>
          </a:p>
          <a:p>
            <a:pPr marL="647824" lvl="1" indent="-176679">
              <a:spcBef>
                <a:spcPct val="0"/>
              </a:spcBef>
              <a:buFont typeface="Arial" panose="020B0604020202020204" pitchFamily="34" charset="0"/>
              <a:buChar char="•"/>
            </a:pPr>
            <a:r>
              <a:rPr lang="fr-FR" altLang="en-US" sz="1100" dirty="0"/>
              <a:t>L’approche d’AFP du plaidoyer se focalise sur les actions qui auront le plus grand impact sur le court terme. Ces succès dans un futur proche –ou « gains de plaidoyer »-- s’accumulent pour réaliser le but plus grand, sur le plus long terme</a:t>
            </a:r>
            <a:r>
              <a:rPr lang="fr-FR" altLang="ja-JP" sz="1100" dirty="0"/>
              <a:t>.</a:t>
            </a:r>
          </a:p>
          <a:p>
            <a:pPr marL="647824" lvl="1" indent="-176679" defTabSz="942289" eaLnBrk="0" fontAlgn="base" hangingPunct="0">
              <a:spcBef>
                <a:spcPct val="0"/>
              </a:spcBef>
              <a:spcAft>
                <a:spcPct val="0"/>
              </a:spcAft>
              <a:buFont typeface="Arial" panose="020B0604020202020204" pitchFamily="34" charset="0"/>
              <a:buChar char="•"/>
              <a:defRPr/>
            </a:pPr>
            <a:r>
              <a:rPr lang="fr-FR" altLang="ja-JP" sz="1100" dirty="0"/>
              <a:t>« Futur proche », ou « court terme » signifient généralement quelque chose qui peut être réalisé en 6 mois à 1 an.</a:t>
            </a:r>
          </a:p>
          <a:p>
            <a:pPr marL="647824" lvl="1" indent="-176679" defTabSz="942289" eaLnBrk="0" fontAlgn="base" hangingPunct="0">
              <a:spcBef>
                <a:spcPct val="0"/>
              </a:spcBef>
              <a:spcAft>
                <a:spcPct val="0"/>
              </a:spcAft>
              <a:buFont typeface="Arial" panose="020B0604020202020204" pitchFamily="34" charset="0"/>
              <a:buChar char="•"/>
              <a:defRPr/>
            </a:pPr>
            <a:endParaRPr lang="fr-FR" altLang="en-US" sz="1100" dirty="0"/>
          </a:p>
          <a:p>
            <a:pPr marL="176679" indent="-176679">
              <a:spcBef>
                <a:spcPct val="0"/>
              </a:spcBef>
              <a:buFont typeface="Arial" panose="020B0604020202020204" pitchFamily="34" charset="0"/>
              <a:buChar char="•"/>
            </a:pPr>
            <a:r>
              <a:rPr lang="fr-FR" altLang="en-US" sz="1100" b="1" dirty="0"/>
              <a:t>Facilitez la discussion : </a:t>
            </a:r>
          </a:p>
          <a:p>
            <a:pPr marL="647824" lvl="1" indent="-176679">
              <a:spcBef>
                <a:spcPct val="0"/>
              </a:spcBef>
              <a:buFont typeface="Arial" panose="020B0604020202020204" pitchFamily="34" charset="0"/>
              <a:buChar char="•"/>
            </a:pPr>
            <a:r>
              <a:rPr lang="fr-FR" altLang="en-US" sz="1100" b="1" dirty="0"/>
              <a:t>Demandez aux participants de donner des exemples de gains de plaidoyer qu’ils et elles ont pu observer ou dans lesquels ils/elles ont été impliqué(e)s. </a:t>
            </a:r>
            <a:r>
              <a:rPr lang="fr-FR" altLang="en-US" sz="1100" dirty="0"/>
              <a:t>Vous pouvez utiliser les questions de relance suivantes :</a:t>
            </a:r>
          </a:p>
          <a:p>
            <a:pPr marL="1118968" lvl="3" indent="-176679">
              <a:spcBef>
                <a:spcPct val="0"/>
              </a:spcBef>
              <a:buFont typeface="Arial" panose="020B0604020202020204" pitchFamily="34" charset="0"/>
              <a:buChar char="•"/>
            </a:pPr>
            <a:r>
              <a:rPr lang="fr-FR" altLang="en-US" sz="1100" dirty="0"/>
              <a:t>Qu’est-ce qui a fait de cet effort de plaidoyer un succès ? </a:t>
            </a:r>
          </a:p>
          <a:p>
            <a:pPr marL="1118968" lvl="3" indent="-176679">
              <a:spcBef>
                <a:spcPct val="0"/>
              </a:spcBef>
              <a:buFont typeface="Arial" panose="020B0604020202020204" pitchFamily="34" charset="0"/>
              <a:buChar char="•"/>
            </a:pPr>
            <a:r>
              <a:rPr lang="fr-FR" altLang="en-US" sz="1100" dirty="0"/>
              <a:t>Ce gain de plaidoyer </a:t>
            </a:r>
            <a:r>
              <a:rPr lang="fr-FR" altLang="en-US" sz="1100" dirty="0" err="1"/>
              <a:t>a-t-il</a:t>
            </a:r>
            <a:r>
              <a:rPr lang="fr-FR" altLang="en-US" sz="1100" dirty="0"/>
              <a:t> aidé les plaideurs à progresser vers un but général? </a:t>
            </a:r>
          </a:p>
          <a:p>
            <a:pPr marL="647824" lvl="2" indent="-176679">
              <a:spcBef>
                <a:spcPct val="0"/>
              </a:spcBef>
              <a:buFont typeface="Arial" panose="020B0604020202020204" pitchFamily="34" charset="0"/>
              <a:buChar char="•"/>
            </a:pPr>
            <a:r>
              <a:rPr lang="fr-FR" altLang="en-US" sz="1100" b="1" dirty="0"/>
              <a:t>Vous pouvez utiliser un exemple qui ne porte pas directement sur votre sujet de plaidoyer</a:t>
            </a:r>
          </a:p>
          <a:p>
            <a:pPr marL="1118968" lvl="3" indent="-176679">
              <a:spcBef>
                <a:spcPct val="0"/>
              </a:spcBef>
              <a:buFont typeface="Arial" panose="020B0604020202020204" pitchFamily="34" charset="0"/>
              <a:buChar char="•"/>
            </a:pPr>
            <a:r>
              <a:rPr lang="fr-FR" altLang="en-US" sz="1100" dirty="0"/>
              <a:t>Exemple : Votre but est de vous remettre en forme. Quel est votre premier objectif ?</a:t>
            </a:r>
          </a:p>
          <a:p>
            <a:pPr marL="1118968" lvl="3" indent="-176679">
              <a:spcBef>
                <a:spcPct val="0"/>
              </a:spcBef>
              <a:buFont typeface="Arial" panose="020B0604020202020204" pitchFamily="34" charset="0"/>
              <a:buChar char="•"/>
            </a:pPr>
            <a:r>
              <a:rPr lang="fr-FR" altLang="en-US" sz="1100" dirty="0"/>
              <a:t>Veillez à ce que votre exemple soit adapté au contexte culturel.</a:t>
            </a:r>
          </a:p>
          <a:p>
            <a:pPr marL="942289" lvl="3" indent="0">
              <a:spcBef>
                <a:spcPct val="0"/>
              </a:spcBef>
              <a:buFont typeface="Arial" panose="020B0604020202020204" pitchFamily="34" charset="0"/>
              <a:buNone/>
            </a:pPr>
            <a:endParaRPr lang="fr-FR" altLang="en-US" sz="1100" dirty="0"/>
          </a:p>
          <a:p>
            <a:pPr marL="176679" indent="-176679">
              <a:spcBef>
                <a:spcPct val="0"/>
              </a:spcBef>
              <a:buFont typeface="Arial" panose="020B0604020202020204" pitchFamily="34" charset="0"/>
              <a:buChar char="•"/>
            </a:pPr>
            <a:r>
              <a:rPr lang="fr-FR" altLang="en-US" sz="1100" b="1" dirty="0"/>
              <a:t>Arrêtez-vous et demandez si quelque chose a besoin d’être clarifié.</a:t>
            </a:r>
          </a:p>
          <a:p>
            <a:endParaRPr lang="fr-FR" dirty="0"/>
          </a:p>
          <a:p>
            <a:pPr defTabSz="942289">
              <a:defRPr/>
            </a:pPr>
            <a:r>
              <a:rPr lang="fr-FR" altLang="en-US" i="1" dirty="0"/>
              <a:t>Guide pratique, pages 89-91.</a:t>
            </a:r>
          </a:p>
          <a:p>
            <a:endParaRPr lang="fr-FR" dirty="0"/>
          </a:p>
        </p:txBody>
      </p:sp>
      <p:sp>
        <p:nvSpPr>
          <p:cNvPr id="4" name="Slide Number Placeholder 3"/>
          <p:cNvSpPr>
            <a:spLocks noGrp="1"/>
          </p:cNvSpPr>
          <p:nvPr>
            <p:ph type="sldNum" sz="quarter" idx="5"/>
          </p:nvPr>
        </p:nvSpPr>
        <p:spPr/>
        <p:txBody>
          <a:bodyPr/>
          <a:lstStyle/>
          <a:p>
            <a:fld id="{88FDCCB8-BBD5-BB4D-A49B-553A66C479A8}" type="slidenum">
              <a:rPr lang="en-US" smtClean="0"/>
              <a:t>8</a:t>
            </a:fld>
            <a:endParaRPr lang="en-US"/>
          </a:p>
        </p:txBody>
      </p:sp>
    </p:spTree>
    <p:extLst>
      <p:ext uri="{BB962C8B-B14F-4D97-AF65-F5344CB8AC3E}">
        <p14:creationId xmlns:p14="http://schemas.microsoft.com/office/powerpoint/2010/main" val="17997946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a:buFont typeface="Arial" panose="020B0604020202020204" pitchFamily="34" charset="0"/>
              <a:buChar char="•"/>
            </a:pPr>
            <a:r>
              <a:rPr lang="fr-FR" noProof="0" dirty="0"/>
              <a:t>Diapositive facultative pour comprendre le lien entre les extrants, les résultats et l’impact. </a:t>
            </a:r>
          </a:p>
          <a:p>
            <a:pPr marL="176679" indent="-176679">
              <a:buFont typeface="Arial" panose="020B0604020202020204" pitchFamily="34" charset="0"/>
              <a:buChar char="•"/>
            </a:pPr>
            <a:endParaRPr lang="fr-FR" noProof="0" dirty="0"/>
          </a:p>
          <a:p>
            <a:pPr marL="176679" indent="-176679">
              <a:buFont typeface="Arial" panose="020B0604020202020204" pitchFamily="34" charset="0"/>
              <a:buChar char="•"/>
            </a:pPr>
            <a:r>
              <a:rPr lang="fr-FR" b="1" noProof="0" dirty="0"/>
              <a:t>Points clés :</a:t>
            </a:r>
          </a:p>
          <a:p>
            <a:pPr marL="647824" lvl="1" indent="-176679">
              <a:buFont typeface="Arial" panose="020B0604020202020204" pitchFamily="34" charset="0"/>
              <a:buChar char="•"/>
            </a:pPr>
            <a:r>
              <a:rPr lang="fr-FR" b="1" noProof="0" dirty="0"/>
              <a:t>La plupart des efforts de plaidoyer on une théorie du changement, qu’elle soit formelle ou informelle.  </a:t>
            </a:r>
            <a:r>
              <a:rPr lang="fr-FR" noProof="0" dirty="0"/>
              <a:t>Une théorie du changement aide à clarifier la contribution du plaidoyer à une décision politique ou financière et son résultat dans l’amélioration de la vie des personnes, de l’environnement, ou dans le plein exercice des droits humains.</a:t>
            </a:r>
            <a:endParaRPr lang="fr-FR" b="1" noProof="0" dirty="0"/>
          </a:p>
          <a:p>
            <a:pPr marL="647824" lvl="1" indent="-176679">
              <a:buFont typeface="Arial" panose="020B0604020202020204" pitchFamily="34" charset="0"/>
              <a:buChar char="•"/>
            </a:pPr>
            <a:r>
              <a:rPr lang="fr-FR" b="1" noProof="0" dirty="0"/>
              <a:t>Votre sphère de contrôle—</a:t>
            </a:r>
            <a:r>
              <a:rPr lang="fr-FR" noProof="0" dirty="0"/>
              <a:t>Les plaideurs ont le plus de contrôle sur les ressources qui ont contribué au processus de plaidoyer (i.e. les extrants) et comment ces ressources sont utilisées (i.e. les activités). </a:t>
            </a:r>
          </a:p>
          <a:p>
            <a:pPr marL="647824" lvl="1" indent="-176679">
              <a:buFont typeface="Arial" panose="020B0604020202020204" pitchFamily="34" charset="0"/>
              <a:buChar char="•"/>
            </a:pPr>
            <a:r>
              <a:rPr lang="fr-FR" b="1" noProof="0" dirty="0"/>
              <a:t>Votre sphère d’influence—</a:t>
            </a:r>
            <a:r>
              <a:rPr lang="fr-FR" noProof="0" dirty="0"/>
              <a:t>Bien que les plaideurs puissent créer des conditions favorables au changement, le résultat sera influencé par de nombreux facteurs tels que la situation politique actuelle ou l’humeur du décideur, etc. Par conséquent, le résultat se trouve dans la sphère d’influence des plaideurs mais est </a:t>
            </a:r>
            <a:r>
              <a:rPr lang="fr-FR" i="1" noProof="0" dirty="0"/>
              <a:t>in fine </a:t>
            </a:r>
            <a:r>
              <a:rPr lang="fr-FR" noProof="0" dirty="0"/>
              <a:t>sous le contrôle du décideur.</a:t>
            </a:r>
          </a:p>
          <a:p>
            <a:pPr marL="647824" lvl="1" indent="-176679">
              <a:buFont typeface="Arial" panose="020B0604020202020204" pitchFamily="34" charset="0"/>
              <a:buChar char="•"/>
            </a:pPr>
            <a:r>
              <a:rPr lang="fr-FR" b="1" noProof="0" dirty="0"/>
              <a:t>Votre sphère d’intérêt—</a:t>
            </a:r>
            <a:r>
              <a:rPr lang="fr-FR" noProof="0" dirty="0"/>
              <a:t>Le Plaidoyer SMART part du principe que réaliser un impact implique de générer plusieurs résultats, dont obtenir des gains de plaidoyer, ainsi que d’autres changements qui pourraient se produire indépendamment du plaidoyer. Ainsi, vous devrez réaliser le cycle SMART plusieurs fois pour générer l’impact final recherché. </a:t>
            </a:r>
          </a:p>
          <a:p>
            <a:pPr marL="647824" lvl="1" indent="-176679">
              <a:buFont typeface="Arial" panose="020B0604020202020204" pitchFamily="34" charset="0"/>
              <a:buChar char="•"/>
            </a:pPr>
            <a:endParaRPr lang="fr-FR" noProof="0" dirty="0"/>
          </a:p>
          <a:p>
            <a:endParaRPr lang="fr-FR" noProof="0" dirty="0"/>
          </a:p>
        </p:txBody>
      </p:sp>
      <p:sp>
        <p:nvSpPr>
          <p:cNvPr id="4" name="Slide Number Placeholder 3"/>
          <p:cNvSpPr>
            <a:spLocks noGrp="1"/>
          </p:cNvSpPr>
          <p:nvPr>
            <p:ph type="sldNum" sz="quarter" idx="5"/>
          </p:nvPr>
        </p:nvSpPr>
        <p:spPr/>
        <p:txBody>
          <a:bodyPr/>
          <a:lstStyle/>
          <a:p>
            <a:fld id="{88FDCCB8-BBD5-BB4D-A49B-553A66C479A8}" type="slidenum">
              <a:rPr lang="en-US" smtClean="0"/>
              <a:t>80</a:t>
            </a:fld>
            <a:endParaRPr lang="en-US"/>
          </a:p>
        </p:txBody>
      </p:sp>
    </p:spTree>
    <p:extLst>
      <p:ext uri="{BB962C8B-B14F-4D97-AF65-F5344CB8AC3E}">
        <p14:creationId xmlns:p14="http://schemas.microsoft.com/office/powerpoint/2010/main" val="360322468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a:extLst>
              <a:ext uri="{FF2B5EF4-FFF2-40B4-BE49-F238E27FC236}">
                <a16:creationId xmlns:a16="http://schemas.microsoft.com/office/drawing/2014/main" id="{E7CAEBB9-CA3C-45EA-9038-84E3CCBDD71F}"/>
              </a:ext>
            </a:extLst>
          </p:cNvPr>
          <p:cNvSpPr>
            <a:spLocks noGrp="1" noRot="1" noChangeAspect="1" noTextEdit="1"/>
          </p:cNvSpPr>
          <p:nvPr>
            <p:ph type="sldImg"/>
          </p:nvPr>
        </p:nvSpPr>
        <p:spPr bwMode="auto">
          <a:xfrm>
            <a:off x="449263" y="715963"/>
            <a:ext cx="6361112" cy="3578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Notes Placeholder 2">
            <a:extLst>
              <a:ext uri="{FF2B5EF4-FFF2-40B4-BE49-F238E27FC236}">
                <a16:creationId xmlns:a16="http://schemas.microsoft.com/office/drawing/2014/main" id="{D44F256E-F20C-49E7-86F5-AA8F5AF8D0B2}"/>
              </a:ext>
            </a:extLst>
          </p:cNvPr>
          <p:cNvSpPr>
            <a:spLocks noGrp="1"/>
          </p:cNvSpPr>
          <p:nvPr>
            <p:ph type="body" idx="1"/>
          </p:nvPr>
        </p:nvSpPr>
        <p:spPr bwMode="auto"/>
        <p:txBody>
          <a:bodyPr wrap="square" numCol="1" anchor="t" anchorCtr="0" compatLnSpc="1">
            <a:prstTxWarp prst="textNoShape">
              <a:avLst/>
            </a:prstTxWarp>
          </a:bodyPr>
          <a:lstStyle/>
          <a:p>
            <a:pPr marL="176679" indent="-176679">
              <a:spcBef>
                <a:spcPct val="0"/>
              </a:spcBef>
              <a:buFont typeface="Arial" panose="020B0604020202020204" pitchFamily="34" charset="0"/>
              <a:buChar char="•"/>
              <a:defRPr/>
            </a:pPr>
            <a:r>
              <a:rPr lang="fr-FR" altLang="en-US" sz="1100" b="1" noProof="0" dirty="0"/>
              <a:t>Points clés </a:t>
            </a:r>
            <a:r>
              <a:rPr lang="fr-FR" altLang="en-US" sz="1100" noProof="0" dirty="0"/>
              <a:t>:</a:t>
            </a:r>
          </a:p>
          <a:p>
            <a:pPr marL="647824" lvl="1" indent="-176679">
              <a:spcBef>
                <a:spcPct val="0"/>
              </a:spcBef>
              <a:buFontTx/>
              <a:buChar char="•"/>
              <a:defRPr/>
            </a:pPr>
            <a:r>
              <a:rPr lang="fr-FR" altLang="en-US" sz="1100" noProof="0" dirty="0"/>
              <a:t>On compte trois manières de mesurer le succès des efforts de plaidoyer. Elles sont toutes essentielles pour suivre le progrès.</a:t>
            </a:r>
          </a:p>
          <a:p>
            <a:pPr marL="1118968" lvl="2" indent="-176679">
              <a:spcBef>
                <a:spcPct val="0"/>
              </a:spcBef>
              <a:buFont typeface="Courier New" panose="02070309020205020404" pitchFamily="49" charset="0"/>
              <a:buChar char="o"/>
              <a:defRPr/>
            </a:pPr>
            <a:r>
              <a:rPr lang="fr-FR" altLang="en-US" sz="1100" b="1" noProof="0" dirty="0"/>
              <a:t>Les extrants</a:t>
            </a:r>
            <a:r>
              <a:rPr lang="fr-FR" altLang="en-US" sz="1100" noProof="0" dirty="0"/>
              <a:t> nous disent si vous avez mené les activités inscrites au plan de travail. C’est une mesure de productivité –par exemple, avez-vous tenu les réunions planifiées? Avez-vous produit les supports de communication prévus? Avez-vous contacté le décideur et lui avez-vous soumis votre requête de plaidoyer ? </a:t>
            </a:r>
          </a:p>
          <a:p>
            <a:pPr marL="1118968" lvl="2" indent="-176679">
              <a:spcBef>
                <a:spcPct val="0"/>
              </a:spcBef>
              <a:buFont typeface="Courier New" panose="02070309020205020404" pitchFamily="49" charset="0"/>
              <a:buChar char="o"/>
              <a:defRPr/>
            </a:pPr>
            <a:r>
              <a:rPr lang="fr-FR" altLang="en-US" sz="1100" b="1" noProof="0" dirty="0"/>
              <a:t>Les résultats</a:t>
            </a:r>
            <a:r>
              <a:rPr lang="fr-FR" altLang="en-US" sz="1100" noProof="0" dirty="0"/>
              <a:t> nous disent si vous avez rempli votre objectif SMART et réalisé un gain de plaidoyer. Les résultats sont généralement des effets ou changements perçus en conséquence des activités de votre plan de travail que vous avez menées. De manière plus importante encore, le décideur </a:t>
            </a:r>
            <a:r>
              <a:rPr lang="fr-FR" altLang="en-US" sz="1100" noProof="0" dirty="0" err="1"/>
              <a:t>a-t-il</a:t>
            </a:r>
            <a:r>
              <a:rPr lang="fr-FR" altLang="en-US" sz="1100" noProof="0" dirty="0"/>
              <a:t>/elle agi en réponse à votre requête ?</a:t>
            </a:r>
          </a:p>
          <a:p>
            <a:pPr marL="1118968" lvl="2" indent="-176679">
              <a:spcBef>
                <a:spcPct val="0"/>
              </a:spcBef>
              <a:buFont typeface="Courier New" panose="02070309020205020404" pitchFamily="49" charset="0"/>
              <a:buChar char="o"/>
              <a:defRPr/>
            </a:pPr>
            <a:r>
              <a:rPr lang="fr-FR" altLang="en-US" sz="1100" b="1" noProof="0" dirty="0"/>
              <a:t>L’impact</a:t>
            </a:r>
            <a:r>
              <a:rPr lang="fr-FR" altLang="en-US" sz="1100" noProof="0" dirty="0"/>
              <a:t> se réfère à la manière dont le gain de plaidoyer aide les bénéficiaires ultimes visés –par exemple, en améliorant leur santé ou leurs droits. L’impact se réfère souvent au but de plaidoyer. Il peut être difficile à mesurer l’impact d’un gain de plaidoyer car (1) il est généralement nécessaire de réaliser un enchainement de gains de plaidoyer pour atteindre un but et (2) de nombreux facteurs peuvent influencer l’indicateur d’impact</a:t>
            </a:r>
            <a:r>
              <a:rPr lang="fr-FR" altLang="en-US" sz="1100" noProof="0" dirty="0">
                <a:latin typeface="+mn-lt"/>
              </a:rPr>
              <a:t>.</a:t>
            </a:r>
          </a:p>
          <a:p>
            <a:pPr marL="647824" lvl="1" indent="-176679">
              <a:spcBef>
                <a:spcPct val="0"/>
              </a:spcBef>
              <a:buFont typeface="Arial" panose="020B0604020202020204" pitchFamily="34" charset="0"/>
              <a:buChar char="•"/>
              <a:defRPr/>
            </a:pPr>
            <a:r>
              <a:rPr lang="fr-FR" altLang="en-US" sz="1100" noProof="0" dirty="0">
                <a:latin typeface="+mn-lt"/>
              </a:rPr>
              <a:t>Selon ce modèle causal des résultats, les extrants génèrent des résultats, et les résultats génèrent un impact.</a:t>
            </a:r>
          </a:p>
          <a:p>
            <a:pPr marL="647824" lvl="1" indent="-176679">
              <a:spcBef>
                <a:spcPct val="0"/>
              </a:spcBef>
              <a:buFont typeface="Arial" panose="020B0604020202020204" pitchFamily="34" charset="0"/>
              <a:buChar char="•"/>
              <a:defRPr/>
            </a:pPr>
            <a:r>
              <a:rPr lang="fr-FR" altLang="en-US" sz="1100" noProof="0" dirty="0">
                <a:latin typeface="+mn-lt"/>
              </a:rPr>
              <a:t>Le modèle de suivi du progrès présenté à la diapositive 88 est conçu pour aider le groupe à enregistrer et apprendre de ce qui s’est bien passé et de ce qui aurait pu être amélioré.</a:t>
            </a:r>
          </a:p>
          <a:p>
            <a:pPr marL="647824" lvl="1" indent="-176679">
              <a:spcBef>
                <a:spcPct val="0"/>
              </a:spcBef>
              <a:buFontTx/>
              <a:buChar char="•"/>
              <a:defRPr/>
            </a:pPr>
            <a:endParaRPr lang="fr-FR" altLang="en-US" sz="1100" noProof="0" dirty="0"/>
          </a:p>
          <a:p>
            <a:pPr>
              <a:spcBef>
                <a:spcPct val="0"/>
              </a:spcBef>
              <a:defRPr/>
            </a:pPr>
            <a:r>
              <a:rPr lang="fr-FR" altLang="en-US" sz="1100" i="1" noProof="0" dirty="0"/>
              <a:t>Guide pratique, pages 62-65.</a:t>
            </a:r>
          </a:p>
        </p:txBody>
      </p:sp>
      <p:sp>
        <p:nvSpPr>
          <p:cNvPr id="157700" name="Slide Number Placeholder 3">
            <a:extLst>
              <a:ext uri="{FF2B5EF4-FFF2-40B4-BE49-F238E27FC236}">
                <a16:creationId xmlns:a16="http://schemas.microsoft.com/office/drawing/2014/main" id="{F3BD054B-EE36-488C-8C16-F44916A8798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National Book" charset="0"/>
                <a:ea typeface="MS PGothic" panose="020B0600070205080204" pitchFamily="34" charset="-128"/>
              </a:defRPr>
            </a:lvl1pPr>
            <a:lvl2pPr marL="765610" indent="-294465">
              <a:defRPr>
                <a:solidFill>
                  <a:schemeClr val="tx1"/>
                </a:solidFill>
                <a:latin typeface="National Book" charset="0"/>
                <a:ea typeface="MS PGothic" panose="020B0600070205080204" pitchFamily="34" charset="-128"/>
              </a:defRPr>
            </a:lvl2pPr>
            <a:lvl3pPr marL="1177862" indent="-235572">
              <a:defRPr>
                <a:solidFill>
                  <a:schemeClr val="tx1"/>
                </a:solidFill>
                <a:latin typeface="National Book" charset="0"/>
                <a:ea typeface="MS PGothic" panose="020B0600070205080204" pitchFamily="34" charset="-128"/>
              </a:defRPr>
            </a:lvl3pPr>
            <a:lvl4pPr marL="1649006" indent="-235572">
              <a:defRPr>
                <a:solidFill>
                  <a:schemeClr val="tx1"/>
                </a:solidFill>
                <a:latin typeface="National Book" charset="0"/>
                <a:ea typeface="MS PGothic" panose="020B0600070205080204" pitchFamily="34" charset="-128"/>
              </a:defRPr>
            </a:lvl4pPr>
            <a:lvl5pPr marL="2120151" indent="-235572">
              <a:defRPr>
                <a:solidFill>
                  <a:schemeClr val="tx1"/>
                </a:solidFill>
                <a:latin typeface="National Book" charset="0"/>
                <a:ea typeface="MS PGothic" panose="020B0600070205080204" pitchFamily="34" charset="-128"/>
              </a:defRPr>
            </a:lvl5pPr>
            <a:lvl6pPr marL="259129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6pPr>
            <a:lvl7pPr marL="3062440"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7pPr>
            <a:lvl8pPr marL="353358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8pPr>
            <a:lvl9pPr marL="4004729"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9pPr>
          </a:lstStyle>
          <a:p>
            <a:fld id="{EF649B23-58EF-436C-8135-CDCB52254FE9}" type="slidenum">
              <a:rPr lang="en-US" altLang="en-US" smtClean="0">
                <a:latin typeface="Calibri" panose="020F0502020204030204" pitchFamily="34" charset="0"/>
              </a:rPr>
              <a:pPr/>
              <a:t>81</a:t>
            </a:fld>
            <a:endParaRPr lang="en-US" altLang="en-US">
              <a:latin typeface="Calibri" panose="020F0502020204030204" pitchFamily="34"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a:extLst>
              <a:ext uri="{FF2B5EF4-FFF2-40B4-BE49-F238E27FC236}">
                <a16:creationId xmlns:a16="http://schemas.microsoft.com/office/drawing/2014/main" id="{4637CA7D-9330-4B98-8323-3457BA0FFFA9}"/>
              </a:ext>
            </a:extLst>
          </p:cNvPr>
          <p:cNvSpPr>
            <a:spLocks noGrp="1" noRot="1" noChangeAspect="1" noChangeArrowheads="1" noTextEdit="1"/>
          </p:cNvSpPr>
          <p:nvPr>
            <p:ph type="sldImg"/>
          </p:nvPr>
        </p:nvSpPr>
        <p:spPr bwMode="auto">
          <a:xfrm>
            <a:off x="449263" y="715963"/>
            <a:ext cx="6361112" cy="3578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44A81309-9FD2-4D55-838C-1283EE12C464}"/>
              </a:ext>
            </a:extLst>
          </p:cNvPr>
          <p:cNvSpPr>
            <a:spLocks noGrp="1"/>
          </p:cNvSpPr>
          <p:nvPr>
            <p:ph type="body" idx="1"/>
          </p:nvPr>
        </p:nvSpPr>
        <p:spPr/>
        <p:txBody>
          <a:bodyPr/>
          <a:lstStyle/>
          <a:p>
            <a:pPr marL="176679" indent="-176679">
              <a:buFont typeface="Arial" panose="020B0604020202020204" pitchFamily="34" charset="0"/>
              <a:buChar char="•"/>
              <a:defRPr/>
            </a:pPr>
            <a:r>
              <a:rPr lang="fr-FR" b="1" noProof="0" dirty="0"/>
              <a:t>Points clés :</a:t>
            </a:r>
          </a:p>
          <a:p>
            <a:pPr marL="647824" lvl="1" indent="-176679">
              <a:buFont typeface="Arial" panose="020B0604020202020204" pitchFamily="34" charset="0"/>
              <a:buChar char="•"/>
              <a:defRPr/>
            </a:pPr>
            <a:r>
              <a:rPr lang="fr-FR" b="0" noProof="0" dirty="0"/>
              <a:t>Les extrants sont une mesure de productivité. </a:t>
            </a:r>
          </a:p>
          <a:p>
            <a:pPr marL="647824" lvl="1" indent="-176679">
              <a:buFont typeface="Arial" panose="020B0604020202020204" pitchFamily="34" charset="0"/>
              <a:buChar char="•"/>
              <a:defRPr/>
            </a:pPr>
            <a:r>
              <a:rPr lang="fr-FR" b="0" noProof="0" dirty="0"/>
              <a:t>Ils posent les bases pour qu’un objectif puisse être atteint, mais les extrants ne peuvent garantir à eux seuls d’atteindre un objectif. </a:t>
            </a:r>
          </a:p>
          <a:p>
            <a:pPr>
              <a:defRPr/>
            </a:pPr>
            <a:endParaRPr lang="fr-FR" i="1" noProof="0" dirty="0"/>
          </a:p>
          <a:p>
            <a:pPr>
              <a:defRPr/>
            </a:pPr>
            <a:r>
              <a:rPr lang="fr-FR" i="1" noProof="0" dirty="0"/>
              <a:t>Guide pratique, pages 66-68.</a:t>
            </a:r>
          </a:p>
        </p:txBody>
      </p:sp>
      <p:sp>
        <p:nvSpPr>
          <p:cNvPr id="159748" name="Slide Number Placeholder 3">
            <a:extLst>
              <a:ext uri="{FF2B5EF4-FFF2-40B4-BE49-F238E27FC236}">
                <a16:creationId xmlns:a16="http://schemas.microsoft.com/office/drawing/2014/main" id="{E1580895-63E9-4E42-A7CF-DD0422FD09F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National Book" charset="0"/>
                <a:ea typeface="MS PGothic" panose="020B0600070205080204" pitchFamily="34" charset="-128"/>
              </a:defRPr>
            </a:lvl1pPr>
            <a:lvl2pPr marL="765610" indent="-294465">
              <a:defRPr>
                <a:solidFill>
                  <a:schemeClr val="tx1"/>
                </a:solidFill>
                <a:latin typeface="National Book" charset="0"/>
                <a:ea typeface="MS PGothic" panose="020B0600070205080204" pitchFamily="34" charset="-128"/>
              </a:defRPr>
            </a:lvl2pPr>
            <a:lvl3pPr marL="1177862" indent="-235572">
              <a:defRPr>
                <a:solidFill>
                  <a:schemeClr val="tx1"/>
                </a:solidFill>
                <a:latin typeface="National Book" charset="0"/>
                <a:ea typeface="MS PGothic" panose="020B0600070205080204" pitchFamily="34" charset="-128"/>
              </a:defRPr>
            </a:lvl3pPr>
            <a:lvl4pPr marL="1649006" indent="-235572">
              <a:defRPr>
                <a:solidFill>
                  <a:schemeClr val="tx1"/>
                </a:solidFill>
                <a:latin typeface="National Book" charset="0"/>
                <a:ea typeface="MS PGothic" panose="020B0600070205080204" pitchFamily="34" charset="-128"/>
              </a:defRPr>
            </a:lvl4pPr>
            <a:lvl5pPr marL="2120151" indent="-235572">
              <a:defRPr>
                <a:solidFill>
                  <a:schemeClr val="tx1"/>
                </a:solidFill>
                <a:latin typeface="National Book" charset="0"/>
                <a:ea typeface="MS PGothic" panose="020B0600070205080204" pitchFamily="34" charset="-128"/>
              </a:defRPr>
            </a:lvl5pPr>
            <a:lvl6pPr marL="259129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6pPr>
            <a:lvl7pPr marL="3062440"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7pPr>
            <a:lvl8pPr marL="353358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8pPr>
            <a:lvl9pPr marL="4004729"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9pPr>
          </a:lstStyle>
          <a:p>
            <a:fld id="{5531C051-8B70-427B-B719-444DF13D39D6}" type="slidenum">
              <a:rPr lang="en-US" altLang="en-US" smtClean="0">
                <a:latin typeface="Calibri" panose="020F0502020204030204" pitchFamily="34" charset="0"/>
              </a:rPr>
              <a:pPr/>
              <a:t>82</a:t>
            </a:fld>
            <a:endParaRPr lang="en-US" altLang="en-US">
              <a:latin typeface="Calibri" panose="020F0502020204030204" pitchFamily="34" charset="0"/>
            </a:endParaRPr>
          </a:p>
        </p:txBody>
      </p:sp>
    </p:spTree>
    <p:extLst>
      <p:ext uri="{BB962C8B-B14F-4D97-AF65-F5344CB8AC3E}">
        <p14:creationId xmlns:p14="http://schemas.microsoft.com/office/powerpoint/2010/main" val="426367535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marR="0" lvl="0" indent="-176679"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100" b="1" noProof="0" dirty="0"/>
              <a:t>Lisez le tableau avec les exemples d’extrants, en décrivant chaque colonne, et soulignez les points clés suivants :</a:t>
            </a:r>
          </a:p>
          <a:p>
            <a:pPr marL="661768" lvl="1" indent="-176679">
              <a:buFont typeface="Arial" panose="020B0604020202020204" pitchFamily="34" charset="0"/>
              <a:buChar char="•"/>
              <a:defRPr/>
            </a:pPr>
            <a:r>
              <a:rPr lang="fr-FR" sz="1100" noProof="0" dirty="0"/>
              <a:t>La colonne des indicateurs d’extrants identifie en particulier ce que vous mesurerez –vos indicateurs. De bons indicateurs d’extrants sont (1) ceux qui devraient produire des résultats ; et ceux qui sont faciles à mesurer. </a:t>
            </a:r>
          </a:p>
          <a:p>
            <a:pPr marL="661768" lvl="1" indent="-176679">
              <a:buFont typeface="Arial" panose="020B0604020202020204" pitchFamily="34" charset="0"/>
              <a:buChar char="•"/>
              <a:defRPr/>
            </a:pPr>
            <a:r>
              <a:rPr lang="fr-FR" sz="1100" noProof="0" dirty="0"/>
              <a:t>La colonne “source” indique d’où vous tirerez les données pour chaque indicateur. Souvent, vos registres et agendas seront la meilleure source de données sur les événements, et les factures et livres des comptes seront les meilleures sources de données sur les coûts. </a:t>
            </a:r>
          </a:p>
          <a:p>
            <a:pPr marL="661768" lvl="1" indent="-176679">
              <a:buFont typeface="Arial" panose="020B0604020202020204" pitchFamily="34" charset="0"/>
              <a:buChar char="•"/>
              <a:defRPr/>
            </a:pPr>
            <a:endParaRPr lang="fr-FR" i="1" noProof="0" dirty="0"/>
          </a:p>
          <a:p>
            <a:r>
              <a:rPr lang="fr-FR" i="1" noProof="0" dirty="0"/>
              <a:t>Guide pratique, page 67.</a:t>
            </a:r>
          </a:p>
        </p:txBody>
      </p:sp>
      <p:sp>
        <p:nvSpPr>
          <p:cNvPr id="4" name="Slide Number Placeholder 3"/>
          <p:cNvSpPr>
            <a:spLocks noGrp="1"/>
          </p:cNvSpPr>
          <p:nvPr>
            <p:ph type="sldNum" sz="quarter" idx="5"/>
          </p:nvPr>
        </p:nvSpPr>
        <p:spPr/>
        <p:txBody>
          <a:bodyPr/>
          <a:lstStyle/>
          <a:p>
            <a:pPr>
              <a:defRPr/>
            </a:pPr>
            <a:fld id="{97D5B2D7-7A36-4FE8-AC09-CB41BD8EE605}" type="slidenum">
              <a:rPr lang="en-US" altLang="en-US" smtClean="0"/>
              <a:pPr>
                <a:defRPr/>
              </a:pPr>
              <a:t>83</a:t>
            </a:fld>
            <a:endParaRPr lang="en-US" altLang="en-US"/>
          </a:p>
        </p:txBody>
      </p:sp>
    </p:spTree>
    <p:extLst>
      <p:ext uri="{BB962C8B-B14F-4D97-AF65-F5344CB8AC3E}">
        <p14:creationId xmlns:p14="http://schemas.microsoft.com/office/powerpoint/2010/main" val="343699148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a:buFont typeface="Arial" panose="020B0604020202020204" pitchFamily="34" charset="0"/>
              <a:buChar char="•"/>
              <a:defRPr/>
            </a:pPr>
            <a:r>
              <a:rPr lang="fr-FR" sz="1100" b="1" noProof="0" dirty="0"/>
              <a:t>Facilitez l’exercice 8.1 en plénière ou en petits groupes et lisez les instructions :</a:t>
            </a:r>
          </a:p>
          <a:p>
            <a:pPr marL="647824" lvl="1" indent="-176679">
              <a:buFont typeface="Arial" panose="020B0604020202020204" pitchFamily="34" charset="0"/>
              <a:buChar char="•"/>
              <a:defRPr/>
            </a:pPr>
            <a:r>
              <a:rPr lang="fr-FR" sz="1100" noProof="0" dirty="0">
                <a:solidFill>
                  <a:srgbClr val="FFFFFF"/>
                </a:solidFill>
              </a:rPr>
              <a:t>Référez-vous aux activités incluses dans votre plan de travail SMART. Sélectionnez trois activités clés qui vous semblent les plus importantes à surveiller. </a:t>
            </a:r>
          </a:p>
          <a:p>
            <a:pPr marL="647824" lvl="1" indent="-176679">
              <a:buFont typeface="Arial" panose="020B0604020202020204" pitchFamily="34" charset="0"/>
              <a:buChar char="•"/>
              <a:defRPr/>
            </a:pPr>
            <a:r>
              <a:rPr lang="fr-FR" sz="1100" noProof="0" dirty="0">
                <a:solidFill>
                  <a:srgbClr val="FFFFFF"/>
                </a:solidFill>
              </a:rPr>
              <a:t>Quel(s) produit(s) générerez-vous en conséquence des activités mises en œuvre ? </a:t>
            </a:r>
          </a:p>
          <a:p>
            <a:pPr marL="647824" lvl="1" indent="-176679">
              <a:buFont typeface="Arial" panose="020B0604020202020204" pitchFamily="34" charset="0"/>
              <a:buChar char="•"/>
              <a:defRPr/>
            </a:pPr>
            <a:r>
              <a:rPr lang="fr-FR" sz="1100" noProof="0" dirty="0">
                <a:solidFill>
                  <a:srgbClr val="FFFFFF"/>
                </a:solidFill>
              </a:rPr>
              <a:t>Quelles sources, outils ou moyens utiliserez-vous pour mesurer ou vérifier votre/vos extrant(s) ? </a:t>
            </a:r>
          </a:p>
          <a:p>
            <a:pPr marL="647824" lvl="1" indent="-176679">
              <a:buFont typeface="Arial" panose="020B0604020202020204" pitchFamily="34" charset="0"/>
              <a:buChar char="•"/>
              <a:defRPr/>
            </a:pPr>
            <a:endParaRPr lang="fr-FR" sz="1100" noProof="0" dirty="0">
              <a:solidFill>
                <a:srgbClr val="FFFFFF"/>
              </a:solidFill>
            </a:endParaRPr>
          </a:p>
          <a:p>
            <a:pPr marL="176679" indent="-176679">
              <a:buFont typeface="Arial" panose="020B0604020202020204" pitchFamily="34" charset="0"/>
              <a:buChar char="•"/>
              <a:defRPr/>
            </a:pPr>
            <a:r>
              <a:rPr lang="fr-FR" sz="1100" b="1" noProof="0" dirty="0">
                <a:solidFill>
                  <a:srgbClr val="FFFFFF"/>
                </a:solidFill>
              </a:rPr>
              <a:t>Facilitez la présentation des résultats et/ou un consensus :</a:t>
            </a:r>
          </a:p>
          <a:p>
            <a:pPr marL="633879" lvl="1" indent="-176679">
              <a:buFont typeface="Arial" panose="020B0604020202020204" pitchFamily="34" charset="0"/>
              <a:buChar char="•"/>
              <a:defRPr/>
            </a:pPr>
            <a:r>
              <a:rPr lang="fr-FR" sz="1100" noProof="0" dirty="0">
                <a:solidFill>
                  <a:srgbClr val="FFFFFF"/>
                </a:solidFill>
              </a:rPr>
              <a:t>Demandez aux participant(s) de voter ou de classer les activités suggérées pour établir un consensus sur les trois plus importantes à suivre/surveiller.</a:t>
            </a:r>
            <a:endParaRPr lang="fr-FR" sz="1100" noProof="0" dirty="0"/>
          </a:p>
          <a:p>
            <a:endParaRPr lang="fr-FR" noProof="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1" noProof="0" dirty="0">
                <a:solidFill>
                  <a:srgbClr val="000000"/>
                </a:solidFill>
              </a:rPr>
              <a:t>Documentez les résultats de cette discussion sur une feuille du </a:t>
            </a:r>
            <a:r>
              <a:rPr lang="fr-FR" sz="1200" b="1" noProof="0" dirty="0" err="1">
                <a:solidFill>
                  <a:srgbClr val="000000"/>
                </a:solidFill>
              </a:rPr>
              <a:t>rotafolio</a:t>
            </a:r>
            <a:r>
              <a:rPr lang="fr-FR" sz="1200" b="1" noProof="0" dirty="0">
                <a:solidFill>
                  <a:srgbClr val="000000"/>
                </a:solidFill>
              </a:rPr>
              <a:t>/ flip chart, la fiche de travail ou au tableau.</a:t>
            </a:r>
          </a:p>
          <a:p>
            <a:endParaRPr lang="fr-FR" noProof="0" dirty="0"/>
          </a:p>
          <a:p>
            <a:r>
              <a:rPr lang="fr-FR" i="1" noProof="0" dirty="0"/>
              <a:t>Guide pratique, page 68.</a:t>
            </a:r>
          </a:p>
        </p:txBody>
      </p:sp>
      <p:sp>
        <p:nvSpPr>
          <p:cNvPr id="4" name="Slide Number Placeholder 3"/>
          <p:cNvSpPr>
            <a:spLocks noGrp="1"/>
          </p:cNvSpPr>
          <p:nvPr>
            <p:ph type="sldNum" sz="quarter" idx="5"/>
          </p:nvPr>
        </p:nvSpPr>
        <p:spPr/>
        <p:txBody>
          <a:bodyPr/>
          <a:lstStyle/>
          <a:p>
            <a:pPr>
              <a:defRPr/>
            </a:pPr>
            <a:fld id="{97D5B2D7-7A36-4FE8-AC09-CB41BD8EE605}" type="slidenum">
              <a:rPr lang="en-US" altLang="en-US" smtClean="0"/>
              <a:pPr>
                <a:defRPr/>
              </a:pPr>
              <a:t>84</a:t>
            </a:fld>
            <a:endParaRPr lang="en-US" altLang="en-US"/>
          </a:p>
        </p:txBody>
      </p:sp>
    </p:spTree>
    <p:extLst>
      <p:ext uri="{BB962C8B-B14F-4D97-AF65-F5344CB8AC3E}">
        <p14:creationId xmlns:p14="http://schemas.microsoft.com/office/powerpoint/2010/main" val="386914246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a:extLst>
              <a:ext uri="{FF2B5EF4-FFF2-40B4-BE49-F238E27FC236}">
                <a16:creationId xmlns:a16="http://schemas.microsoft.com/office/drawing/2014/main" id="{4C37DD04-E30C-46DB-85AD-0AC05756201C}"/>
              </a:ext>
            </a:extLst>
          </p:cNvPr>
          <p:cNvSpPr>
            <a:spLocks noGrp="1" noRot="1" noChangeAspect="1" noChangeArrowheads="1" noTextEdit="1"/>
          </p:cNvSpPr>
          <p:nvPr>
            <p:ph type="sldImg"/>
          </p:nvPr>
        </p:nvSpPr>
        <p:spPr bwMode="auto">
          <a:xfrm>
            <a:off x="449263" y="715963"/>
            <a:ext cx="6361112" cy="3578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D26A26E-95B1-48BE-A3B4-7F15365B7458}"/>
              </a:ext>
            </a:extLst>
          </p:cNvPr>
          <p:cNvSpPr>
            <a:spLocks noGrp="1"/>
          </p:cNvSpPr>
          <p:nvPr>
            <p:ph type="body" idx="1"/>
          </p:nvPr>
        </p:nvSpPr>
        <p:spPr/>
        <p:txBody>
          <a:bodyPr/>
          <a:lstStyle/>
          <a:p>
            <a:pPr marL="176679" indent="-176679">
              <a:buFont typeface="Arial" panose="020B0604020202020204" pitchFamily="34" charset="0"/>
              <a:buChar char="•"/>
              <a:defRPr/>
            </a:pPr>
            <a:r>
              <a:rPr lang="fr-FR" b="1" noProof="0" dirty="0"/>
              <a:t>Points clés :</a:t>
            </a:r>
          </a:p>
          <a:p>
            <a:pPr marL="647824" lvl="1" indent="-176679">
              <a:buFont typeface="Arial" panose="020B0604020202020204" pitchFamily="34" charset="0"/>
              <a:buChar char="•"/>
              <a:defRPr/>
            </a:pPr>
            <a:r>
              <a:rPr lang="fr-FR" b="0" noProof="0" dirty="0"/>
              <a:t>Dans la stratégie SMART, le résultat visé est l’objectif SMART. Un gain de plaidoyer est simplement un objectif SMART reformulé. (lisez les points de la diapositive).</a:t>
            </a:r>
          </a:p>
          <a:p>
            <a:pPr marL="647824" lvl="1" indent="-176679">
              <a:buFont typeface="Arial" panose="020B0604020202020204" pitchFamily="34" charset="0"/>
              <a:buChar char="•"/>
              <a:defRPr/>
            </a:pPr>
            <a:r>
              <a:rPr lang="fr-FR" b="0" noProof="0" dirty="0"/>
              <a:t>Suivre les résultats vous permet de valider l’accomplissement d’un gain de plaidoyer, pas uniquement d’informer le futur plaidoyer, mais aussi de vous assurer que le gain de plaidoyer soit effectivement mis en œuvre.</a:t>
            </a:r>
          </a:p>
          <a:p>
            <a:pPr marL="647824" lvl="1" indent="-176679">
              <a:buFont typeface="Arial" panose="020B0604020202020204" pitchFamily="34" charset="0"/>
              <a:buChar char="•"/>
              <a:defRPr/>
            </a:pPr>
            <a:endParaRPr lang="fr-FR" b="0" noProof="0" dirty="0"/>
          </a:p>
          <a:p>
            <a:pPr marL="176679" indent="-176679">
              <a:buFont typeface="Arial" panose="020B0604020202020204" pitchFamily="34" charset="0"/>
              <a:buChar char="•"/>
              <a:defRPr/>
            </a:pPr>
            <a:r>
              <a:rPr lang="fr-FR" b="1" i="0" noProof="0" dirty="0"/>
              <a:t>Exercice facultatif :</a:t>
            </a:r>
          </a:p>
          <a:p>
            <a:pPr marL="647824" lvl="1" indent="-176679">
              <a:buFont typeface="Arial" panose="020B0604020202020204" pitchFamily="34" charset="0"/>
              <a:buChar char="•"/>
              <a:defRPr/>
            </a:pPr>
            <a:r>
              <a:rPr lang="fr-FR" b="0" i="0" noProof="0" dirty="0"/>
              <a:t>Si les concepts d’extrant vs. résultat sont nouveaux pour votre groupe, il pourrait être bon de faire une test de connaissances à ce stade, ou un quiz; vous présentez des exemples d’extrants et de résultats et demandez aux participant(e)s de déterminer à quelle catégorie ils correspondent.</a:t>
            </a:r>
          </a:p>
          <a:p>
            <a:pPr marL="647824" lvl="1" indent="-176679">
              <a:buFont typeface="Arial" panose="020B0604020202020204" pitchFamily="34" charset="0"/>
              <a:buChar char="•"/>
              <a:defRPr/>
            </a:pPr>
            <a:endParaRPr lang="fr-FR" b="0" i="0" noProof="0" dirty="0"/>
          </a:p>
          <a:p>
            <a:pPr>
              <a:defRPr/>
            </a:pPr>
            <a:r>
              <a:rPr lang="fr-FR" i="1" noProof="0" dirty="0"/>
              <a:t>Guide pratique, pages 69-71.</a:t>
            </a:r>
          </a:p>
        </p:txBody>
      </p:sp>
      <p:sp>
        <p:nvSpPr>
          <p:cNvPr id="161796" name="Slide Number Placeholder 3">
            <a:extLst>
              <a:ext uri="{FF2B5EF4-FFF2-40B4-BE49-F238E27FC236}">
                <a16:creationId xmlns:a16="http://schemas.microsoft.com/office/drawing/2014/main" id="{EB9207A1-8147-49AA-815D-309E1B84B69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National Book" charset="0"/>
                <a:ea typeface="MS PGothic" panose="020B0600070205080204" pitchFamily="34" charset="-128"/>
              </a:defRPr>
            </a:lvl1pPr>
            <a:lvl2pPr marL="765610" indent="-294465">
              <a:defRPr>
                <a:solidFill>
                  <a:schemeClr val="tx1"/>
                </a:solidFill>
                <a:latin typeface="National Book" charset="0"/>
                <a:ea typeface="MS PGothic" panose="020B0600070205080204" pitchFamily="34" charset="-128"/>
              </a:defRPr>
            </a:lvl2pPr>
            <a:lvl3pPr marL="1177862" indent="-235572">
              <a:defRPr>
                <a:solidFill>
                  <a:schemeClr val="tx1"/>
                </a:solidFill>
                <a:latin typeface="National Book" charset="0"/>
                <a:ea typeface="MS PGothic" panose="020B0600070205080204" pitchFamily="34" charset="-128"/>
              </a:defRPr>
            </a:lvl3pPr>
            <a:lvl4pPr marL="1649006" indent="-235572">
              <a:defRPr>
                <a:solidFill>
                  <a:schemeClr val="tx1"/>
                </a:solidFill>
                <a:latin typeface="National Book" charset="0"/>
                <a:ea typeface="MS PGothic" panose="020B0600070205080204" pitchFamily="34" charset="-128"/>
              </a:defRPr>
            </a:lvl4pPr>
            <a:lvl5pPr marL="2120151" indent="-235572">
              <a:defRPr>
                <a:solidFill>
                  <a:schemeClr val="tx1"/>
                </a:solidFill>
                <a:latin typeface="National Book" charset="0"/>
                <a:ea typeface="MS PGothic" panose="020B0600070205080204" pitchFamily="34" charset="-128"/>
              </a:defRPr>
            </a:lvl5pPr>
            <a:lvl6pPr marL="259129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6pPr>
            <a:lvl7pPr marL="3062440"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7pPr>
            <a:lvl8pPr marL="353358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8pPr>
            <a:lvl9pPr marL="4004729"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9pPr>
          </a:lstStyle>
          <a:p>
            <a:fld id="{60C24D8C-2127-4D5A-BB77-509E44A6552B}" type="slidenum">
              <a:rPr lang="en-US" altLang="en-US" smtClean="0">
                <a:latin typeface="Calibri" panose="020F0502020204030204" pitchFamily="34" charset="0"/>
              </a:rPr>
              <a:pPr/>
              <a:t>85</a:t>
            </a:fld>
            <a:endParaRPr lang="en-US" altLang="en-US">
              <a:latin typeface="Calibri" panose="020F0502020204030204" pitchFamily="34" charset="0"/>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a:buFont typeface="Arial" panose="020B0604020202020204" pitchFamily="34" charset="0"/>
              <a:buChar char="•"/>
              <a:defRPr/>
            </a:pPr>
            <a:r>
              <a:rPr lang="fr-FR" sz="1100" b="1" noProof="0" dirty="0"/>
              <a:t>Discussion à animer :</a:t>
            </a:r>
          </a:p>
          <a:p>
            <a:pPr marL="647824" lvl="1" indent="-176679">
              <a:buFont typeface="Arial" panose="020B0604020202020204" pitchFamily="34" charset="0"/>
              <a:buChar char="•"/>
              <a:defRPr/>
            </a:pPr>
            <a:r>
              <a:rPr lang="fr-FR" sz="1100" b="0" noProof="0" dirty="0"/>
              <a:t>Lisez le tableau avec les exemples de résultats, </a:t>
            </a:r>
            <a:r>
              <a:rPr lang="fr-FR" sz="1100" noProof="0" dirty="0"/>
              <a:t>en décrivant chaque colonne et en le comparant au tableau des exemples d’extrants de la diapositive 84.</a:t>
            </a:r>
          </a:p>
          <a:p>
            <a:pPr marL="1118968" lvl="2" indent="-176679">
              <a:buFont typeface="Arial" panose="020B0604020202020204" pitchFamily="34" charset="0"/>
              <a:buChar char="•"/>
              <a:defRPr/>
            </a:pPr>
            <a:r>
              <a:rPr lang="fr-FR" sz="1100" noProof="0" dirty="0"/>
              <a:t>La colonne des indicateurs de résultats identifie en particulier comment vous saurez si votre plaidoyer a réussi. Ordinairement, cela sera énoncé en indiquant que vous avez réalisé, atteint ou rempli votre objectif SMART. Si vous n’avez pas atteint votre objectif SMART, le résultat réel devrait être enregistré. </a:t>
            </a:r>
          </a:p>
          <a:p>
            <a:pPr marL="1118968" lvl="2" indent="-176679">
              <a:buFont typeface="Arial" panose="020B0604020202020204" pitchFamily="34" charset="0"/>
              <a:buChar char="•"/>
              <a:defRPr/>
            </a:pPr>
            <a:r>
              <a:rPr lang="fr-FR" sz="1100" noProof="0" dirty="0"/>
              <a:t>La colonne de droite, « Source de données et moyens de vérification », indique où trouver les informations pour soutenir ces résultats. </a:t>
            </a:r>
          </a:p>
          <a:p>
            <a:endParaRPr lang="fr-FR" noProof="0" dirty="0"/>
          </a:p>
          <a:p>
            <a:r>
              <a:rPr lang="fr-FR" i="1" noProof="0" dirty="0"/>
              <a:t>Guide pratique, page 70.</a:t>
            </a:r>
          </a:p>
        </p:txBody>
      </p:sp>
      <p:sp>
        <p:nvSpPr>
          <p:cNvPr id="4" name="Slide Number Placeholder 3"/>
          <p:cNvSpPr>
            <a:spLocks noGrp="1"/>
          </p:cNvSpPr>
          <p:nvPr>
            <p:ph type="sldNum" sz="quarter" idx="5"/>
          </p:nvPr>
        </p:nvSpPr>
        <p:spPr/>
        <p:txBody>
          <a:bodyPr/>
          <a:lstStyle/>
          <a:p>
            <a:pPr>
              <a:defRPr/>
            </a:pPr>
            <a:fld id="{97D5B2D7-7A36-4FE8-AC09-CB41BD8EE605}" type="slidenum">
              <a:rPr lang="en-US" altLang="en-US" smtClean="0"/>
              <a:pPr>
                <a:defRPr/>
              </a:pPr>
              <a:t>86</a:t>
            </a:fld>
            <a:endParaRPr lang="en-US" altLang="en-US"/>
          </a:p>
        </p:txBody>
      </p:sp>
    </p:spTree>
    <p:extLst>
      <p:ext uri="{BB962C8B-B14F-4D97-AF65-F5344CB8AC3E}">
        <p14:creationId xmlns:p14="http://schemas.microsoft.com/office/powerpoint/2010/main" val="242242508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a:buFont typeface="Arial" panose="020B0604020202020204" pitchFamily="34" charset="0"/>
              <a:buChar char="•"/>
              <a:defRPr/>
            </a:pPr>
            <a:r>
              <a:rPr lang="fr-FR" sz="1100" b="1" noProof="0" dirty="0">
                <a:latin typeface="Calibri" panose="020F0502020204030204" pitchFamily="34" charset="0"/>
                <a:cs typeface="Calibri" panose="020F0502020204030204" pitchFamily="34" charset="0"/>
              </a:rPr>
              <a:t>Facilitez l’exercice 8.2 en plénière ou en petits groupes :</a:t>
            </a:r>
          </a:p>
          <a:p>
            <a:pPr marL="647824" lvl="1" indent="-176679">
              <a:buFont typeface="Arial" panose="020B0604020202020204" pitchFamily="34" charset="0"/>
              <a:buChar char="•"/>
              <a:defRPr/>
            </a:pPr>
            <a:r>
              <a:rPr lang="fr-FR" sz="1100" noProof="0" dirty="0">
                <a:solidFill>
                  <a:srgbClr val="FFFFFF"/>
                </a:solidFill>
                <a:latin typeface="Calibri" panose="020F0502020204030204" pitchFamily="34" charset="0"/>
                <a:cs typeface="Calibri" panose="020F0502020204030204" pitchFamily="34" charset="0"/>
              </a:rPr>
              <a:t>Sélectionnez au moins deux résultats que vous devriez observer si/quand l’objectif sera atteint. </a:t>
            </a:r>
          </a:p>
          <a:p>
            <a:pPr marL="647824" lvl="1" indent="-176679">
              <a:buFont typeface="Arial" panose="020B0604020202020204" pitchFamily="34" charset="0"/>
              <a:buChar char="•"/>
              <a:defRPr/>
            </a:pPr>
            <a:r>
              <a:rPr lang="fr-FR" sz="1100" noProof="0" dirty="0">
                <a:solidFill>
                  <a:srgbClr val="FFFFFF"/>
                </a:solidFill>
                <a:latin typeface="Calibri" panose="020F0502020204030204" pitchFamily="34" charset="0"/>
                <a:cs typeface="Calibri" panose="020F0502020204030204" pitchFamily="34" charset="0"/>
              </a:rPr>
              <a:t>Commencez par le résultat directement associé à votre objectif SMART, ensuite, réfléchissez aux résultats subséquents qui pourraient résulter du gain. </a:t>
            </a:r>
          </a:p>
          <a:p>
            <a:pPr marL="647824" lvl="1" indent="-176679">
              <a:buFont typeface="Arial" panose="020B0604020202020204" pitchFamily="34" charset="0"/>
              <a:buChar char="•"/>
              <a:defRPr/>
            </a:pPr>
            <a:r>
              <a:rPr lang="fr-FR" sz="1100" noProof="0" dirty="0">
                <a:solidFill>
                  <a:srgbClr val="FFFFFF"/>
                </a:solidFill>
                <a:latin typeface="Calibri" panose="020F0502020204030204" pitchFamily="34" charset="0"/>
                <a:cs typeface="Calibri" panose="020F0502020204030204" pitchFamily="34" charset="0"/>
              </a:rPr>
              <a:t>Quelles sources, outils ou moyens de vérification utiliserez-vous pour mesurer ou vérifier votre/vos résultat(s) ? </a:t>
            </a:r>
            <a:endParaRPr lang="fr-FR" sz="1100" noProof="0" dirty="0">
              <a:latin typeface="Calibri" panose="020F0502020204030204" pitchFamily="34" charset="0"/>
              <a:cs typeface="Calibri" panose="020F0502020204030204" pitchFamily="34" charset="0"/>
            </a:endParaRPr>
          </a:p>
          <a:p>
            <a:endParaRPr lang="fr-FR" noProof="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1" noProof="0" dirty="0">
                <a:solidFill>
                  <a:srgbClr val="000000"/>
                </a:solidFill>
              </a:rPr>
              <a:t>Documentez les résultats de cette discussion sur une feuille du </a:t>
            </a:r>
            <a:r>
              <a:rPr lang="fr-FR" sz="1200" b="1" noProof="0" dirty="0" err="1">
                <a:solidFill>
                  <a:srgbClr val="000000"/>
                </a:solidFill>
              </a:rPr>
              <a:t>rotafolio</a:t>
            </a:r>
            <a:r>
              <a:rPr lang="fr-FR" sz="1200" b="1" noProof="0" dirty="0">
                <a:solidFill>
                  <a:srgbClr val="000000"/>
                </a:solidFill>
              </a:rPr>
              <a:t>/ flip chart, la fiche de travail ou au tableau.</a:t>
            </a:r>
          </a:p>
          <a:p>
            <a:endParaRPr lang="fr-FR" noProof="0" dirty="0"/>
          </a:p>
          <a:p>
            <a:r>
              <a:rPr lang="fr-FR" i="1" noProof="0" dirty="0"/>
              <a:t>Guide pratique, page 71.</a:t>
            </a:r>
          </a:p>
        </p:txBody>
      </p:sp>
      <p:sp>
        <p:nvSpPr>
          <p:cNvPr id="4" name="Slide Number Placeholder 3"/>
          <p:cNvSpPr>
            <a:spLocks noGrp="1"/>
          </p:cNvSpPr>
          <p:nvPr>
            <p:ph type="sldNum" sz="quarter" idx="5"/>
          </p:nvPr>
        </p:nvSpPr>
        <p:spPr/>
        <p:txBody>
          <a:bodyPr/>
          <a:lstStyle/>
          <a:p>
            <a:pPr>
              <a:defRPr/>
            </a:pPr>
            <a:fld id="{97D5B2D7-7A36-4FE8-AC09-CB41BD8EE605}" type="slidenum">
              <a:rPr lang="en-US" altLang="en-US" smtClean="0"/>
              <a:pPr>
                <a:defRPr/>
              </a:pPr>
              <a:t>87</a:t>
            </a:fld>
            <a:endParaRPr lang="en-US" altLang="en-US"/>
          </a:p>
        </p:txBody>
      </p:sp>
    </p:spTree>
    <p:extLst>
      <p:ext uri="{BB962C8B-B14F-4D97-AF65-F5344CB8AC3E}">
        <p14:creationId xmlns:p14="http://schemas.microsoft.com/office/powerpoint/2010/main" val="202553938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a:buFont typeface="Arial" panose="020B0604020202020204" pitchFamily="34" charset="0"/>
              <a:buChar char="•"/>
            </a:pPr>
            <a:r>
              <a:rPr lang="fr-FR" b="1" noProof="0" dirty="0"/>
              <a:t>Points clés :</a:t>
            </a:r>
          </a:p>
          <a:p>
            <a:pPr marL="647824" lvl="1" indent="-176679">
              <a:buFont typeface="Arial" panose="020B0604020202020204" pitchFamily="34" charset="0"/>
              <a:buChar char="•"/>
            </a:pPr>
            <a:r>
              <a:rPr lang="fr-FR" noProof="0" dirty="0"/>
              <a:t>Le </a:t>
            </a:r>
            <a:r>
              <a:rPr lang="fr-FR" i="1" noProof="0" dirty="0"/>
              <a:t>Guide pratique </a:t>
            </a:r>
            <a:r>
              <a:rPr lang="fr-FR" noProof="0" dirty="0"/>
              <a:t>contient un modèle de suivi des progrès aux pages 72-74. </a:t>
            </a:r>
          </a:p>
          <a:p>
            <a:pPr marL="647824" lvl="1" indent="-176679">
              <a:buFont typeface="Arial" panose="020B0604020202020204" pitchFamily="34" charset="0"/>
              <a:buChar char="•"/>
            </a:pPr>
            <a:r>
              <a:rPr lang="fr-FR" noProof="0" dirty="0"/>
              <a:t>Demandez à des volontaires ou à un membre du groupe de travail d’être coordinateur/</a:t>
            </a:r>
            <a:r>
              <a:rPr lang="fr-FR" noProof="0" dirty="0" err="1"/>
              <a:t>trice</a:t>
            </a:r>
            <a:r>
              <a:rPr lang="fr-FR" noProof="0" dirty="0"/>
              <a:t> du plan de suivi. Le/la coordinateur/</a:t>
            </a:r>
            <a:r>
              <a:rPr lang="fr-FR" noProof="0" dirty="0" err="1"/>
              <a:t>trice</a:t>
            </a:r>
            <a:r>
              <a:rPr lang="fr-FR" noProof="0" dirty="0"/>
              <a:t> gère les mises à jour et le remplissage du modèle/formulaire de suivi, mais tous les membres du groupe devraient apporter des informations et examiner les progrès régulièrement.</a:t>
            </a:r>
          </a:p>
          <a:p>
            <a:pPr marL="647824" lvl="1" indent="-176679">
              <a:buFont typeface="Arial" panose="020B0604020202020204" pitchFamily="34" charset="0"/>
              <a:buChar char="•"/>
            </a:pPr>
            <a:r>
              <a:rPr lang="fr-FR" noProof="0" dirty="0"/>
              <a:t>Le groupe de travail devrait réfléchir au meilleur moment pour organiser les réunions de révision périodiques de ce formulaire de suivi.</a:t>
            </a:r>
          </a:p>
          <a:p>
            <a:pPr marL="647824" lvl="1" indent="-176679">
              <a:buFont typeface="Arial" panose="020B0604020202020204" pitchFamily="34" charset="0"/>
              <a:buChar char="•"/>
            </a:pPr>
            <a:r>
              <a:rPr lang="fr-FR" noProof="0" dirty="0"/>
              <a:t>Si vous avez dédié des fonds à votre plaidoyer, ce formulaire peut être utilisé pour enregistrer les résultats de votre plaidoyer et les rapporter à votre bailleur de fonds.</a:t>
            </a:r>
          </a:p>
          <a:p>
            <a:pPr marL="647824" lvl="1" indent="-176679">
              <a:buFont typeface="Arial" panose="020B0604020202020204" pitchFamily="34" charset="0"/>
              <a:buChar char="•"/>
            </a:pPr>
            <a:r>
              <a:rPr lang="fr-FR" sz="1100" noProof="0" dirty="0">
                <a:latin typeface="+mn-lt"/>
              </a:rPr>
              <a:t>Notez que tous les membres du groupe de travail ayant contribué aux extrants pourront s’attribuer du crédit pour un résultat de plaidoyer correspondant.</a:t>
            </a:r>
          </a:p>
          <a:p>
            <a:pPr marL="647824" lvl="1" indent="-176679">
              <a:buFont typeface="Arial" panose="020B0604020202020204" pitchFamily="34" charset="0"/>
              <a:buChar char="•"/>
            </a:pPr>
            <a:endParaRPr lang="fr-FR" sz="1100" noProof="0" dirty="0">
              <a:latin typeface="+mn-lt"/>
            </a:endParaRPr>
          </a:p>
          <a:p>
            <a:pPr marL="190624" lvl="0" indent="-176679">
              <a:buFont typeface="Arial" panose="020B0604020202020204" pitchFamily="34" charset="0"/>
              <a:buChar char="•"/>
            </a:pPr>
            <a:r>
              <a:rPr lang="fr-FR" sz="1100" b="1" noProof="0" dirty="0">
                <a:latin typeface="+mn-lt"/>
              </a:rPr>
              <a:t>Adaptez la diapositive :</a:t>
            </a:r>
          </a:p>
          <a:p>
            <a:pPr marL="647824" marR="0" lvl="1" indent="-176679"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100" noProof="0" dirty="0">
                <a:effectLst/>
                <a:latin typeface="+mn-lt"/>
              </a:rPr>
              <a:t>Si vous prévoyez d’utiliser ce formulaire pendant votre atelier, il sera peut-être nécessaire d’utiliser un formulaire de suivi des progrès additionnel, que vous trouverez sur le site internet du Plaidoyer SMART.</a:t>
            </a:r>
          </a:p>
          <a:p>
            <a:pPr marL="647824" lvl="1" indent="-176679">
              <a:buFont typeface="Arial" panose="020B0604020202020204" pitchFamily="34" charset="0"/>
              <a:buChar char="•"/>
            </a:pPr>
            <a:endParaRPr lang="fr-FR" noProof="0" dirty="0"/>
          </a:p>
          <a:p>
            <a:r>
              <a:rPr lang="fr-FR" i="1" noProof="0" dirty="0"/>
              <a:t>Guide pratique, pages 72-74.</a:t>
            </a:r>
          </a:p>
        </p:txBody>
      </p:sp>
      <p:sp>
        <p:nvSpPr>
          <p:cNvPr id="4" name="Slide Number Placeholder 3"/>
          <p:cNvSpPr>
            <a:spLocks noGrp="1"/>
          </p:cNvSpPr>
          <p:nvPr>
            <p:ph type="sldNum" sz="quarter" idx="5"/>
          </p:nvPr>
        </p:nvSpPr>
        <p:spPr/>
        <p:txBody>
          <a:bodyPr/>
          <a:lstStyle/>
          <a:p>
            <a:pPr>
              <a:defRPr/>
            </a:pPr>
            <a:fld id="{97D5B2D7-7A36-4FE8-AC09-CB41BD8EE605}" type="slidenum">
              <a:rPr lang="en-US" altLang="en-US" smtClean="0"/>
              <a:pPr>
                <a:defRPr/>
              </a:pPr>
              <a:t>88</a:t>
            </a:fld>
            <a:endParaRPr lang="en-US" altLang="en-US"/>
          </a:p>
        </p:txBody>
      </p:sp>
    </p:spTree>
    <p:extLst>
      <p:ext uri="{BB962C8B-B14F-4D97-AF65-F5344CB8AC3E}">
        <p14:creationId xmlns:p14="http://schemas.microsoft.com/office/powerpoint/2010/main" val="44084025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a:extLst>
              <a:ext uri="{FF2B5EF4-FFF2-40B4-BE49-F238E27FC236}">
                <a16:creationId xmlns:a16="http://schemas.microsoft.com/office/drawing/2014/main" id="{88083A4F-6A74-43C0-B6EA-2227771FD24B}"/>
              </a:ext>
            </a:extLst>
          </p:cNvPr>
          <p:cNvSpPr>
            <a:spLocks noGrp="1" noRot="1" noChangeAspect="1" noChangeArrowheads="1" noTextEdit="1"/>
          </p:cNvSpPr>
          <p:nvPr>
            <p:ph type="sldImg"/>
          </p:nvPr>
        </p:nvSpPr>
        <p:spPr bwMode="auto">
          <a:xfrm>
            <a:off x="449263" y="715963"/>
            <a:ext cx="6361112" cy="3578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A6B06149-5397-42BB-8EE6-BE4DADAA7EB7}"/>
              </a:ext>
            </a:extLst>
          </p:cNvPr>
          <p:cNvSpPr>
            <a:spLocks noGrp="1"/>
          </p:cNvSpPr>
          <p:nvPr>
            <p:ph type="body" idx="1"/>
          </p:nvPr>
        </p:nvSpPr>
        <p:spPr/>
        <p:txBody>
          <a:bodyPr/>
          <a:lstStyle/>
          <a:p>
            <a:pPr marL="176679" indent="-176679">
              <a:buFont typeface="Arial" panose="020B0604020202020204" pitchFamily="34" charset="0"/>
              <a:buChar char="•"/>
              <a:defRPr/>
            </a:pPr>
            <a:r>
              <a:rPr lang="fr-FR" b="1" noProof="0" dirty="0"/>
              <a:t>Points clés :</a:t>
            </a:r>
          </a:p>
          <a:p>
            <a:pPr marL="647824" lvl="1" indent="-176679">
              <a:buFont typeface="Arial" panose="020B0604020202020204" pitchFamily="34" charset="0"/>
              <a:buChar char="•"/>
              <a:defRPr/>
            </a:pPr>
            <a:r>
              <a:rPr lang="fr-FR" noProof="0" dirty="0"/>
              <a:t>Un seul gain de plaidoyer ne produira généralement pas d’impact mesurable. En revanche, il contribuera à un enchainement de gains de plaidoyer qui mènera à votre but, lequel est énoncé et mesuré en termes d’impact.</a:t>
            </a:r>
          </a:p>
          <a:p>
            <a:pPr marL="647824" lvl="1" indent="-176679">
              <a:buFont typeface="Arial" panose="020B0604020202020204" pitchFamily="34" charset="0"/>
              <a:buChar char="•"/>
              <a:defRPr/>
            </a:pPr>
            <a:r>
              <a:rPr lang="fr-FR" noProof="0" dirty="0"/>
              <a:t>Garder un œil sur les indicateurs d’impact nous rappelle notre but final et nous aide à focaliser nos efforts de court terme. </a:t>
            </a:r>
          </a:p>
          <a:p>
            <a:pPr marL="647824" lvl="1" indent="-176679">
              <a:buFont typeface="Arial" panose="020B0604020202020204" pitchFamily="34" charset="0"/>
              <a:buChar char="•"/>
              <a:defRPr/>
            </a:pPr>
            <a:r>
              <a:rPr lang="fr-FR" noProof="0" dirty="0"/>
              <a:t>L’impact peut souvent être suivi en termes de statistiques sanitaires et démographiques collectées régulièrement. Cependant, de nombreux autres facteurs peuvent affecter ces tendances, ce qui rend l’attribution difficile. </a:t>
            </a:r>
          </a:p>
          <a:p>
            <a:pPr marL="647824" lvl="1" indent="-176679">
              <a:buFont typeface="Arial" panose="020B0604020202020204" pitchFamily="34" charset="0"/>
              <a:buChar char="•"/>
              <a:defRPr/>
            </a:pPr>
            <a:r>
              <a:rPr lang="fr-FR" noProof="0" dirty="0"/>
              <a:t>Les indicateurs d’impact peuvent être plus faciles à mesurer que l’impact lui-même. Par exemple, on sait qu’une augmentation des taux de vaccination infantile réduit la mortalité infantile. Ainsi, si votre but est d’augmenter les taux de vaccination, vous pouvez présumer qu’une plus faible mortalité infantile sera un indicateur d’impact associé, mais cela prendra plus de temps avant d’être visible. </a:t>
            </a:r>
          </a:p>
          <a:p>
            <a:pPr marL="647824" lvl="1" indent="-176679">
              <a:buFont typeface="Arial" panose="020B0604020202020204" pitchFamily="34" charset="0"/>
              <a:buChar char="•"/>
              <a:defRPr/>
            </a:pPr>
            <a:endParaRPr lang="fr-FR" i="1" noProof="0" dirty="0"/>
          </a:p>
          <a:p>
            <a:pPr marL="647824" lvl="1" indent="-176679">
              <a:buFont typeface="Arial" panose="020B0604020202020204" pitchFamily="34" charset="0"/>
              <a:buChar char="•"/>
              <a:defRPr/>
            </a:pPr>
            <a:r>
              <a:rPr lang="fr-FR" i="1" noProof="0" dirty="0"/>
              <a:t>Guide pratique, pages 75-77.</a:t>
            </a:r>
          </a:p>
        </p:txBody>
      </p:sp>
      <p:sp>
        <p:nvSpPr>
          <p:cNvPr id="163844" name="Slide Number Placeholder 3">
            <a:extLst>
              <a:ext uri="{FF2B5EF4-FFF2-40B4-BE49-F238E27FC236}">
                <a16:creationId xmlns:a16="http://schemas.microsoft.com/office/drawing/2014/main" id="{5892E428-0122-418D-99A5-5D7DED99D2C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National Book" charset="0"/>
                <a:ea typeface="MS PGothic" panose="020B0600070205080204" pitchFamily="34" charset="-128"/>
              </a:defRPr>
            </a:lvl1pPr>
            <a:lvl2pPr marL="765610" indent="-294465">
              <a:defRPr>
                <a:solidFill>
                  <a:schemeClr val="tx1"/>
                </a:solidFill>
                <a:latin typeface="National Book" charset="0"/>
                <a:ea typeface="MS PGothic" panose="020B0600070205080204" pitchFamily="34" charset="-128"/>
              </a:defRPr>
            </a:lvl2pPr>
            <a:lvl3pPr marL="1177862" indent="-235572">
              <a:defRPr>
                <a:solidFill>
                  <a:schemeClr val="tx1"/>
                </a:solidFill>
                <a:latin typeface="National Book" charset="0"/>
                <a:ea typeface="MS PGothic" panose="020B0600070205080204" pitchFamily="34" charset="-128"/>
              </a:defRPr>
            </a:lvl3pPr>
            <a:lvl4pPr marL="1649006" indent="-235572">
              <a:defRPr>
                <a:solidFill>
                  <a:schemeClr val="tx1"/>
                </a:solidFill>
                <a:latin typeface="National Book" charset="0"/>
                <a:ea typeface="MS PGothic" panose="020B0600070205080204" pitchFamily="34" charset="-128"/>
              </a:defRPr>
            </a:lvl4pPr>
            <a:lvl5pPr marL="2120151" indent="-235572">
              <a:defRPr>
                <a:solidFill>
                  <a:schemeClr val="tx1"/>
                </a:solidFill>
                <a:latin typeface="National Book" charset="0"/>
                <a:ea typeface="MS PGothic" panose="020B0600070205080204" pitchFamily="34" charset="-128"/>
              </a:defRPr>
            </a:lvl5pPr>
            <a:lvl6pPr marL="259129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6pPr>
            <a:lvl7pPr marL="3062440"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7pPr>
            <a:lvl8pPr marL="353358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8pPr>
            <a:lvl9pPr marL="4004729"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9pPr>
          </a:lstStyle>
          <a:p>
            <a:fld id="{0EDD4942-6FDA-4960-96AA-F0A8C7F39D1B}" type="slidenum">
              <a:rPr lang="en-US" altLang="en-US" smtClean="0">
                <a:latin typeface="Calibri" panose="020F0502020204030204" pitchFamily="34" charset="0"/>
              </a:rPr>
              <a:pPr/>
              <a:t>89</a:t>
            </a:fld>
            <a:endParaRPr lang="en-US" altLang="en-US">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a:buFont typeface="Arial" panose="020B0604020202020204" pitchFamily="34" charset="0"/>
              <a:buChar char="•"/>
              <a:defRPr/>
            </a:pPr>
            <a:r>
              <a:rPr lang="fr-FR" altLang="en-US" sz="1200" b="1" noProof="0" dirty="0"/>
              <a:t>Points clés </a:t>
            </a:r>
            <a:r>
              <a:rPr lang="fr-FR" b="1" dirty="0"/>
              <a:t>:</a:t>
            </a:r>
          </a:p>
          <a:p>
            <a:pPr marL="647824" lvl="1" indent="-176679">
              <a:buFont typeface="Arial" panose="020B0604020202020204" pitchFamily="34" charset="0"/>
              <a:buChar char="•"/>
              <a:defRPr/>
            </a:pPr>
            <a:r>
              <a:rPr lang="fr-FR" b="1" dirty="0"/>
              <a:t>Lisez l’acronyme “SMART” sur la diapositive et expliquez chacun des critères SMART. (SMART signifie intelligent, en anglais.) </a:t>
            </a:r>
          </a:p>
          <a:p>
            <a:pPr marL="647824" lvl="1" indent="-176679">
              <a:buFont typeface="Arial" panose="020B0604020202020204" pitchFamily="34" charset="0"/>
              <a:buChar char="•"/>
              <a:defRPr/>
            </a:pPr>
            <a:r>
              <a:rPr lang="fr-FR" dirty="0"/>
              <a:t>Montrez votre fiche SMART (ou votre tableau) et mentionnez que vous reverrez ce concept à l’Étape 3 et à des moments clés tout au long du processus.</a:t>
            </a:r>
          </a:p>
          <a:p>
            <a:pPr marL="647824" lvl="1" indent="-176679">
              <a:buFont typeface="Arial" panose="020B0604020202020204" pitchFamily="34" charset="0"/>
              <a:buChar char="•"/>
              <a:defRPr/>
            </a:pPr>
            <a:r>
              <a:rPr lang="fr-FR" dirty="0"/>
              <a:t>L’approche permet aussi aux plaideurs de diviser leur plaidoyer en étapes opérationnelles.</a:t>
            </a:r>
          </a:p>
          <a:p>
            <a:pPr marL="647824" lvl="1" indent="-176679">
              <a:buFont typeface="Arial" panose="020B0604020202020204" pitchFamily="34" charset="0"/>
              <a:buChar char="•"/>
              <a:defRPr/>
            </a:pPr>
            <a:r>
              <a:rPr lang="fr-FR" dirty="0"/>
              <a:t>Référez-vous à la fiche SMART ou au tableau avec l’acronyme et sa définition en toutes lettres pour vous assurer que le groupe puisse relire ce que SMART signifie à tout moment pendant tout l’atelier.</a:t>
            </a:r>
          </a:p>
          <a:p>
            <a:pPr marL="647824" lvl="1" indent="-176679">
              <a:buFont typeface="Arial" panose="020B0604020202020204" pitchFamily="34" charset="0"/>
              <a:buChar char="•"/>
              <a:defRPr/>
            </a:pPr>
            <a:r>
              <a:rPr lang="fr-FR" dirty="0"/>
              <a:t>Facultatif : Faire remarquer que l’acronyme SMART est un concept inventé il y a 3 décennies et qui a d’abord été appliqué à la gestion de projets commerciaux.</a:t>
            </a:r>
          </a:p>
          <a:p>
            <a:pPr marL="176679" indent="-176679">
              <a:buFont typeface="Arial" panose="020B0604020202020204" pitchFamily="34" charset="0"/>
              <a:buChar char="•"/>
              <a:defRPr/>
            </a:pPr>
            <a:endParaRPr lang="fr-FR" dirty="0"/>
          </a:p>
          <a:p>
            <a:pPr marL="176679" indent="-176679">
              <a:buFont typeface="Arial" panose="020B0604020202020204" pitchFamily="34" charset="0"/>
              <a:buChar char="•"/>
              <a:defRPr/>
            </a:pPr>
            <a:r>
              <a:rPr lang="fr-FR" b="1" dirty="0"/>
              <a:t>Demandez s’il y a des questions. </a:t>
            </a:r>
          </a:p>
          <a:p>
            <a:pPr marL="176679" indent="-176679">
              <a:buFont typeface="Arial" panose="020B0604020202020204" pitchFamily="34" charset="0"/>
              <a:buChar char="•"/>
              <a:defRPr/>
            </a:pPr>
            <a:endParaRPr lang="fr-FR" b="1" dirty="0"/>
          </a:p>
          <a:p>
            <a:pPr marL="176679" indent="-176679">
              <a:buFont typeface="Arial" panose="020B0604020202020204" pitchFamily="34" charset="0"/>
              <a:buChar char="•"/>
              <a:defRPr/>
            </a:pPr>
            <a:r>
              <a:rPr lang="fr-FR" b="1" dirty="0"/>
              <a:t>Si vous avez utilisé un exemple à la diapositive précédente, vous pouvez appliquer l’approche SMART ici pour proposer des exemples d’objectifs. </a:t>
            </a:r>
          </a:p>
          <a:p>
            <a:pPr marL="647824" lvl="1" indent="-176679">
              <a:buFont typeface="Arial" panose="020B0604020202020204" pitchFamily="34" charset="0"/>
              <a:buChar char="•"/>
              <a:defRPr/>
            </a:pPr>
            <a:r>
              <a:rPr lang="fr-FR" dirty="0"/>
              <a:t>Ex: faire 25 abdominaux un matin sur deux pendant un an est SMART. Faire de l’exercice et manger plus sain n’est </a:t>
            </a:r>
            <a:r>
              <a:rPr lang="fr-FR" u="sng" dirty="0"/>
              <a:t>pas</a:t>
            </a:r>
            <a:r>
              <a:rPr lang="fr-FR" dirty="0"/>
              <a:t> SMART. </a:t>
            </a:r>
          </a:p>
          <a:p>
            <a:pPr marL="176679" indent="-176679">
              <a:buFont typeface="Wingdings" panose="05000000000000000000" pitchFamily="2" charset="2"/>
              <a:buChar char="Ø"/>
              <a:defRPr/>
            </a:pPr>
            <a:endParaRPr lang="fr-FR" b="1" dirty="0"/>
          </a:p>
          <a:p>
            <a:pPr>
              <a:defRPr/>
            </a:pPr>
            <a:r>
              <a:rPr lang="fr-FR" i="1" dirty="0"/>
              <a:t>Guide pratique, page 5.</a:t>
            </a:r>
          </a:p>
          <a:p>
            <a:endParaRPr lang="fr-FR" dirty="0"/>
          </a:p>
        </p:txBody>
      </p:sp>
      <p:sp>
        <p:nvSpPr>
          <p:cNvPr id="4" name="Slide Number Placeholder 3"/>
          <p:cNvSpPr>
            <a:spLocks noGrp="1"/>
          </p:cNvSpPr>
          <p:nvPr>
            <p:ph type="sldNum" sz="quarter" idx="5"/>
          </p:nvPr>
        </p:nvSpPr>
        <p:spPr/>
        <p:txBody>
          <a:bodyPr/>
          <a:lstStyle/>
          <a:p>
            <a:fld id="{88FDCCB8-BBD5-BB4D-A49B-553A66C479A8}" type="slidenum">
              <a:rPr lang="en-US" smtClean="0"/>
              <a:t>9</a:t>
            </a:fld>
            <a:endParaRPr lang="en-US"/>
          </a:p>
        </p:txBody>
      </p:sp>
    </p:spTree>
    <p:extLst>
      <p:ext uri="{BB962C8B-B14F-4D97-AF65-F5344CB8AC3E}">
        <p14:creationId xmlns:p14="http://schemas.microsoft.com/office/powerpoint/2010/main" val="365815939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1" noProof="0" dirty="0"/>
              <a:t>Discussion à animer :</a:t>
            </a:r>
          </a:p>
          <a:p>
            <a:pPr marL="647824" lvl="1" indent="-176679">
              <a:buFont typeface="Arial" panose="020B0604020202020204" pitchFamily="34" charset="0"/>
              <a:buChar char="•"/>
            </a:pPr>
            <a:r>
              <a:rPr lang="fr-FR" noProof="0" dirty="0"/>
              <a:t>Comment les objectifs SMART reflètent-ils les résultats ?</a:t>
            </a:r>
          </a:p>
          <a:p>
            <a:pPr marL="647824" lvl="1" indent="-176679">
              <a:buFont typeface="Arial" panose="020B0604020202020204" pitchFamily="34" charset="0"/>
              <a:buChar char="•"/>
            </a:pPr>
            <a:r>
              <a:rPr lang="fr-FR" noProof="0" dirty="0"/>
              <a:t>Quels indicateurs d’impact utiliseriez-vous pour évaluer si ces objectifs/résultats contribuent à réduire le nombre de femmes mourant en couches? (cf. réponses à la diapo suivante)</a:t>
            </a:r>
          </a:p>
        </p:txBody>
      </p:sp>
      <p:sp>
        <p:nvSpPr>
          <p:cNvPr id="4" name="Slide Number Placeholder 3"/>
          <p:cNvSpPr>
            <a:spLocks noGrp="1"/>
          </p:cNvSpPr>
          <p:nvPr>
            <p:ph type="sldNum" sz="quarter" idx="5"/>
          </p:nvPr>
        </p:nvSpPr>
        <p:spPr/>
        <p:txBody>
          <a:bodyPr/>
          <a:lstStyle/>
          <a:p>
            <a:fld id="{88FDCCB8-BBD5-BB4D-A49B-553A66C479A8}" type="slidenum">
              <a:rPr lang="en-US" smtClean="0"/>
              <a:t>90</a:t>
            </a:fld>
            <a:endParaRPr lang="en-US"/>
          </a:p>
        </p:txBody>
      </p:sp>
    </p:spTree>
    <p:extLst>
      <p:ext uri="{BB962C8B-B14F-4D97-AF65-F5344CB8AC3E}">
        <p14:creationId xmlns:p14="http://schemas.microsoft.com/office/powerpoint/2010/main" val="404713981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a:buFont typeface="Arial" panose="020B0604020202020204" pitchFamily="34" charset="0"/>
              <a:buChar char="•"/>
              <a:defRPr/>
            </a:pPr>
            <a:r>
              <a:rPr lang="fr-FR" b="1" noProof="0" dirty="0"/>
              <a:t>Points clés :</a:t>
            </a:r>
          </a:p>
          <a:p>
            <a:pPr marL="633879" lvl="1" indent="-176679">
              <a:buFont typeface="Arial" panose="020B0604020202020204" pitchFamily="34" charset="0"/>
              <a:buChar char="•"/>
              <a:defRPr/>
            </a:pPr>
            <a:r>
              <a:rPr lang="fr-FR" b="0" noProof="0" dirty="0"/>
              <a:t>Le but de réduire le nombre de femmes mourant en couches se surveille le mieux à travers 3 indicateurs d’impact : le ratio de mortalité maternelle, le pourcentage de femmes recevant des soins prénatals pendant la grossesse, et le pourcentage de naissances vivantes facilitées par du personnel de santé qualifié.</a:t>
            </a:r>
          </a:p>
          <a:p>
            <a:pPr marL="633879" lvl="1" indent="-176679">
              <a:buFont typeface="Arial" panose="020B0604020202020204" pitchFamily="34" charset="0"/>
              <a:buChar char="•"/>
              <a:defRPr/>
            </a:pPr>
            <a:r>
              <a:rPr lang="fr-FR" b="0" noProof="0" dirty="0"/>
              <a:t>Notez les sources de données citées pour vérifier ces indicateurs. </a:t>
            </a:r>
          </a:p>
          <a:p>
            <a:pPr marL="176679" indent="-176679">
              <a:buFont typeface="Arial" panose="020B0604020202020204" pitchFamily="34" charset="0"/>
              <a:buChar char="•"/>
              <a:defRPr/>
            </a:pPr>
            <a:endParaRPr lang="fr-FR" b="1" noProof="0" dirty="0"/>
          </a:p>
          <a:p>
            <a:r>
              <a:rPr lang="fr-FR" i="1" noProof="0" dirty="0"/>
              <a:t>Guide pratique, page 75.</a:t>
            </a:r>
          </a:p>
        </p:txBody>
      </p:sp>
      <p:sp>
        <p:nvSpPr>
          <p:cNvPr id="4" name="Slide Number Placeholder 3"/>
          <p:cNvSpPr>
            <a:spLocks noGrp="1"/>
          </p:cNvSpPr>
          <p:nvPr>
            <p:ph type="sldNum" sz="quarter" idx="5"/>
          </p:nvPr>
        </p:nvSpPr>
        <p:spPr/>
        <p:txBody>
          <a:bodyPr/>
          <a:lstStyle/>
          <a:p>
            <a:pPr>
              <a:defRPr/>
            </a:pPr>
            <a:fld id="{97D5B2D7-7A36-4FE8-AC09-CB41BD8EE605}" type="slidenum">
              <a:rPr lang="en-US" altLang="en-US" smtClean="0"/>
              <a:pPr>
                <a:defRPr/>
              </a:pPr>
              <a:t>91</a:t>
            </a:fld>
            <a:endParaRPr lang="en-US" altLang="en-US"/>
          </a:p>
        </p:txBody>
      </p:sp>
    </p:spTree>
    <p:extLst>
      <p:ext uri="{BB962C8B-B14F-4D97-AF65-F5344CB8AC3E}">
        <p14:creationId xmlns:p14="http://schemas.microsoft.com/office/powerpoint/2010/main" val="316508840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a:buFont typeface="Arial" panose="020B0604020202020204" pitchFamily="34" charset="0"/>
              <a:buChar char="•"/>
              <a:defRPr/>
            </a:pPr>
            <a:r>
              <a:rPr lang="fr-FR" sz="1100" b="1" noProof="0" dirty="0"/>
              <a:t>Facilitez l’exercice 8.3 en plénière ou en petits groupes, ou donnez-le en devoir :</a:t>
            </a:r>
          </a:p>
          <a:p>
            <a:pPr marL="647824" lvl="1" indent="-176679">
              <a:buFont typeface="Arial" panose="020B0604020202020204" pitchFamily="34" charset="0"/>
              <a:buChar char="•"/>
              <a:defRPr/>
            </a:pPr>
            <a:r>
              <a:rPr lang="fr-FR" sz="1100" noProof="0" dirty="0">
                <a:solidFill>
                  <a:srgbClr val="FFFFFF"/>
                </a:solidFill>
              </a:rPr>
              <a:t>Traduisez votre but de l’Étape 3 en énoncé de l’impact visé. </a:t>
            </a:r>
          </a:p>
          <a:p>
            <a:pPr marL="647824" lvl="1" indent="-176679">
              <a:buFont typeface="Arial" panose="020B0604020202020204" pitchFamily="34" charset="0"/>
              <a:buChar char="•"/>
              <a:defRPr/>
            </a:pPr>
            <a:r>
              <a:rPr lang="fr-FR" sz="1100" noProof="0" dirty="0">
                <a:solidFill>
                  <a:srgbClr val="FFFFFF"/>
                </a:solidFill>
              </a:rPr>
              <a:t>Lorsque plusieurs gains de plaidoyer sont atteints, quels indicateurs démontreront le mieux l’impact ? </a:t>
            </a:r>
          </a:p>
          <a:p>
            <a:pPr marL="647824" lvl="1" indent="-176679">
              <a:buFont typeface="Arial" panose="020B0604020202020204" pitchFamily="34" charset="0"/>
              <a:buChar char="•"/>
              <a:defRPr/>
            </a:pPr>
            <a:r>
              <a:rPr lang="fr-FR" sz="1100" noProof="0" dirty="0">
                <a:solidFill>
                  <a:srgbClr val="FFFFFF"/>
                </a:solidFill>
              </a:rPr>
              <a:t>Quelles sources, outils ou autres moyens de vérification utiliserez-vous pour mesurer, vérifier ou illustrer votre impact ? </a:t>
            </a:r>
          </a:p>
          <a:p>
            <a:endParaRPr lang="fr-FR" noProof="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1" noProof="0" dirty="0">
                <a:solidFill>
                  <a:srgbClr val="000000"/>
                </a:solidFill>
              </a:rPr>
              <a:t>Documentez les résultats sur une feuille du </a:t>
            </a:r>
            <a:r>
              <a:rPr lang="fr-FR" sz="1200" b="1" noProof="0" dirty="0" err="1">
                <a:solidFill>
                  <a:srgbClr val="000000"/>
                </a:solidFill>
              </a:rPr>
              <a:t>rotafolio</a:t>
            </a:r>
            <a:r>
              <a:rPr lang="fr-FR" sz="1200" b="1" noProof="0" dirty="0">
                <a:solidFill>
                  <a:srgbClr val="000000"/>
                </a:solidFill>
              </a:rPr>
              <a:t>/ flip chart, la fiche de travail ou au tableau.</a:t>
            </a:r>
          </a:p>
          <a:p>
            <a:endParaRPr lang="fr-FR" noProof="0" dirty="0"/>
          </a:p>
          <a:p>
            <a:r>
              <a:rPr lang="fr-FR" i="1" noProof="0" dirty="0"/>
              <a:t>Guide pratique, page 76.</a:t>
            </a:r>
          </a:p>
        </p:txBody>
      </p:sp>
      <p:sp>
        <p:nvSpPr>
          <p:cNvPr id="4" name="Slide Number Placeholder 3"/>
          <p:cNvSpPr>
            <a:spLocks noGrp="1"/>
          </p:cNvSpPr>
          <p:nvPr>
            <p:ph type="sldNum" sz="quarter" idx="5"/>
          </p:nvPr>
        </p:nvSpPr>
        <p:spPr/>
        <p:txBody>
          <a:bodyPr/>
          <a:lstStyle/>
          <a:p>
            <a:pPr>
              <a:defRPr/>
            </a:pPr>
            <a:fld id="{97D5B2D7-7A36-4FE8-AC09-CB41BD8EE605}" type="slidenum">
              <a:rPr lang="en-US" altLang="en-US" smtClean="0"/>
              <a:pPr>
                <a:defRPr/>
              </a:pPr>
              <a:t>92</a:t>
            </a:fld>
            <a:endParaRPr lang="en-US" altLang="en-US"/>
          </a:p>
        </p:txBody>
      </p:sp>
    </p:spTree>
    <p:extLst>
      <p:ext uri="{BB962C8B-B14F-4D97-AF65-F5344CB8AC3E}">
        <p14:creationId xmlns:p14="http://schemas.microsoft.com/office/powerpoint/2010/main" val="77694953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a:extLst>
              <a:ext uri="{FF2B5EF4-FFF2-40B4-BE49-F238E27FC236}">
                <a16:creationId xmlns:a16="http://schemas.microsoft.com/office/drawing/2014/main" id="{6003ED45-D3A1-43D9-B48A-3AA143AB3631}"/>
              </a:ext>
            </a:extLst>
          </p:cNvPr>
          <p:cNvSpPr>
            <a:spLocks noGrp="1" noRot="1" noChangeAspect="1" noChangeArrowheads="1" noTextEdit="1"/>
          </p:cNvSpPr>
          <p:nvPr>
            <p:ph type="sldImg"/>
          </p:nvPr>
        </p:nvSpPr>
        <p:spPr bwMode="auto">
          <a:xfrm>
            <a:off x="449263" y="715963"/>
            <a:ext cx="6361112" cy="3578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CD5D562B-E556-49BC-BE48-499FD4354489}"/>
              </a:ext>
            </a:extLst>
          </p:cNvPr>
          <p:cNvSpPr>
            <a:spLocks noGrp="1"/>
          </p:cNvSpPr>
          <p:nvPr>
            <p:ph type="body" idx="1"/>
          </p:nvPr>
        </p:nvSpPr>
        <p:spPr/>
        <p:txBody>
          <a:bodyPr/>
          <a:lstStyle/>
          <a:p>
            <a:pPr marL="176679" marR="0" lvl="0" indent="-176679"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0" noProof="0" dirty="0"/>
              <a:t> Lorsque vous rencontrez des difficultés, réunissez votre groupe de nouveau pour repenser la stratégie.</a:t>
            </a:r>
          </a:p>
          <a:p>
            <a:pPr marL="176679" indent="-176679">
              <a:buFont typeface="Arial" panose="020B0604020202020204" pitchFamily="34" charset="0"/>
              <a:buChar char="•"/>
              <a:defRPr/>
            </a:pPr>
            <a:endParaRPr lang="fr-FR" b="1" noProof="0" dirty="0"/>
          </a:p>
          <a:p>
            <a:pPr marL="176679" indent="-176679">
              <a:buFont typeface="Arial" panose="020B0604020202020204" pitchFamily="34" charset="0"/>
              <a:buChar char="•"/>
              <a:defRPr/>
            </a:pPr>
            <a:r>
              <a:rPr lang="fr-FR" b="1" noProof="0" dirty="0"/>
              <a:t>Discussion à animer :</a:t>
            </a:r>
          </a:p>
          <a:p>
            <a:pPr marL="647824" lvl="1" indent="-176679">
              <a:buFont typeface="Arial" panose="020B0604020202020204" pitchFamily="34" charset="0"/>
              <a:buChar char="•"/>
              <a:defRPr/>
            </a:pPr>
            <a:r>
              <a:rPr lang="fr-FR" noProof="0" dirty="0"/>
              <a:t>Les postulats de départ étaient-ils faux ou obsolètes ?</a:t>
            </a:r>
          </a:p>
          <a:p>
            <a:pPr marL="647824" lvl="1" indent="-176679">
              <a:buFont typeface="Arial" panose="020B0604020202020204" pitchFamily="34" charset="0"/>
              <a:buChar char="•"/>
              <a:defRPr/>
            </a:pPr>
            <a:r>
              <a:rPr lang="fr-FR" noProof="0" dirty="0"/>
              <a:t>L’opportunité s’est-elle refermée trop vite ?</a:t>
            </a:r>
          </a:p>
          <a:p>
            <a:pPr marL="647824" lvl="1" indent="-176679">
              <a:buFont typeface="Arial" panose="020B0604020202020204" pitchFamily="34" charset="0"/>
              <a:buChar char="•"/>
              <a:defRPr/>
            </a:pPr>
            <a:r>
              <a:rPr lang="fr-FR" noProof="0" dirty="0"/>
              <a:t>Des événements inattendus hors de votre contrôle ont-ils changé le contexte ?</a:t>
            </a:r>
          </a:p>
          <a:p>
            <a:pPr marL="647824" lvl="1" indent="-176679">
              <a:buFont typeface="Arial" panose="020B0604020202020204" pitchFamily="34" charset="0"/>
              <a:buChar char="•"/>
              <a:defRPr/>
            </a:pPr>
            <a:r>
              <a:rPr lang="fr-FR" noProof="0" dirty="0"/>
              <a:t>La mise en œuvre a-t-elle dévié de cours ? </a:t>
            </a:r>
          </a:p>
          <a:p>
            <a:pPr marL="647824" lvl="1" indent="-176679">
              <a:buFont typeface="Arial" panose="020B0604020202020204" pitchFamily="34" charset="0"/>
              <a:buChar char="•"/>
              <a:defRPr/>
            </a:pPr>
            <a:r>
              <a:rPr lang="fr-FR" noProof="0" dirty="0"/>
              <a:t>Aviez-vous identifié le mauvais décideur ou messager ?</a:t>
            </a:r>
          </a:p>
          <a:p>
            <a:pPr marL="647824" lvl="1" indent="-176679">
              <a:buFont typeface="Arial" panose="020B0604020202020204" pitchFamily="34" charset="0"/>
              <a:buChar char="•"/>
              <a:defRPr/>
            </a:pPr>
            <a:r>
              <a:rPr lang="fr-FR" noProof="0" dirty="0"/>
              <a:t>Avez-vous manqué de ressources ?</a:t>
            </a:r>
          </a:p>
          <a:p>
            <a:pPr marL="647824" lvl="1" indent="-176679">
              <a:buFont typeface="Arial" panose="020B0604020202020204" pitchFamily="34" charset="0"/>
              <a:buChar char="•"/>
              <a:defRPr/>
            </a:pPr>
            <a:endParaRPr lang="fr-FR" noProof="0" dirty="0"/>
          </a:p>
          <a:p>
            <a:pPr marL="176679" indent="-176679">
              <a:buFont typeface="Arial" panose="020B0604020202020204" pitchFamily="34" charset="0"/>
              <a:buChar char="•"/>
              <a:defRPr/>
            </a:pPr>
            <a:r>
              <a:rPr lang="fr-FR" b="1" noProof="0" dirty="0"/>
              <a:t>Demandez aux participant(e)s </a:t>
            </a:r>
            <a:r>
              <a:rPr lang="fr-FR" noProof="0" dirty="0"/>
              <a:t>de suggérer d’autres questions qui pourraient vous aider à expliquer les difficultés rencontrées.</a:t>
            </a:r>
          </a:p>
          <a:p>
            <a:pPr marL="176679" indent="-176679">
              <a:buFont typeface="Arial" panose="020B0604020202020204" pitchFamily="34" charset="0"/>
              <a:buChar char="•"/>
              <a:defRPr/>
            </a:pPr>
            <a:endParaRPr lang="fr-FR" i="1" noProof="0" dirty="0"/>
          </a:p>
          <a:p>
            <a:pPr>
              <a:defRPr/>
            </a:pPr>
            <a:r>
              <a:rPr lang="fr-FR" i="1" noProof="0" dirty="0"/>
              <a:t>Guide pratique, page 78.</a:t>
            </a:r>
          </a:p>
        </p:txBody>
      </p:sp>
      <p:sp>
        <p:nvSpPr>
          <p:cNvPr id="165892" name="Slide Number Placeholder 3">
            <a:extLst>
              <a:ext uri="{FF2B5EF4-FFF2-40B4-BE49-F238E27FC236}">
                <a16:creationId xmlns:a16="http://schemas.microsoft.com/office/drawing/2014/main" id="{06E8E20F-013D-4B08-95D5-3149E96D0DE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National Book" charset="0"/>
                <a:ea typeface="MS PGothic" panose="020B0600070205080204" pitchFamily="34" charset="-128"/>
              </a:defRPr>
            </a:lvl1pPr>
            <a:lvl2pPr marL="765610" indent="-294465">
              <a:defRPr>
                <a:solidFill>
                  <a:schemeClr val="tx1"/>
                </a:solidFill>
                <a:latin typeface="National Book" charset="0"/>
                <a:ea typeface="MS PGothic" panose="020B0600070205080204" pitchFamily="34" charset="-128"/>
              </a:defRPr>
            </a:lvl2pPr>
            <a:lvl3pPr marL="1177862" indent="-235572">
              <a:defRPr>
                <a:solidFill>
                  <a:schemeClr val="tx1"/>
                </a:solidFill>
                <a:latin typeface="National Book" charset="0"/>
                <a:ea typeface="MS PGothic" panose="020B0600070205080204" pitchFamily="34" charset="-128"/>
              </a:defRPr>
            </a:lvl3pPr>
            <a:lvl4pPr marL="1649006" indent="-235572">
              <a:defRPr>
                <a:solidFill>
                  <a:schemeClr val="tx1"/>
                </a:solidFill>
                <a:latin typeface="National Book" charset="0"/>
                <a:ea typeface="MS PGothic" panose="020B0600070205080204" pitchFamily="34" charset="-128"/>
              </a:defRPr>
            </a:lvl4pPr>
            <a:lvl5pPr marL="2120151" indent="-235572">
              <a:defRPr>
                <a:solidFill>
                  <a:schemeClr val="tx1"/>
                </a:solidFill>
                <a:latin typeface="National Book" charset="0"/>
                <a:ea typeface="MS PGothic" panose="020B0600070205080204" pitchFamily="34" charset="-128"/>
              </a:defRPr>
            </a:lvl5pPr>
            <a:lvl6pPr marL="259129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6pPr>
            <a:lvl7pPr marL="3062440"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7pPr>
            <a:lvl8pPr marL="353358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8pPr>
            <a:lvl9pPr marL="4004729"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9pPr>
          </a:lstStyle>
          <a:p>
            <a:fld id="{F489565A-5B60-49C5-85E8-B41743A4F865}" type="slidenum">
              <a:rPr lang="en-US" altLang="en-US" smtClean="0">
                <a:latin typeface="Calibri" panose="020F0502020204030204" pitchFamily="34" charset="0"/>
              </a:rPr>
              <a:pPr/>
              <a:t>93</a:t>
            </a:fld>
            <a:endParaRPr lang="en-US" altLang="en-US">
              <a:latin typeface="Calibri" panose="020F0502020204030204" pitchFamily="34" charset="0"/>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a:extLst>
              <a:ext uri="{FF2B5EF4-FFF2-40B4-BE49-F238E27FC236}">
                <a16:creationId xmlns:a16="http://schemas.microsoft.com/office/drawing/2014/main" id="{BDFBEEA9-EB8F-4351-8B9D-BAEA2FB7E1EF}"/>
              </a:ext>
            </a:extLst>
          </p:cNvPr>
          <p:cNvSpPr>
            <a:spLocks noGrp="1" noRot="1" noChangeAspect="1" noChangeArrowheads="1" noTextEdit="1"/>
          </p:cNvSpPr>
          <p:nvPr>
            <p:ph type="sldImg"/>
          </p:nvPr>
        </p:nvSpPr>
        <p:spPr bwMode="auto">
          <a:xfrm>
            <a:off x="449263" y="715963"/>
            <a:ext cx="6361112" cy="3578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4F5E0C61-AA6D-4830-A20A-D39DE1621854}"/>
              </a:ext>
            </a:extLst>
          </p:cNvPr>
          <p:cNvSpPr>
            <a:spLocks noGrp="1"/>
          </p:cNvSpPr>
          <p:nvPr>
            <p:ph type="body" idx="1"/>
          </p:nvPr>
        </p:nvSpPr>
        <p:spPr/>
        <p:txBody>
          <a:bodyPr/>
          <a:lstStyle/>
          <a:p>
            <a:pPr marL="176679" indent="-176679">
              <a:buFont typeface="Arial" panose="020B0604020202020204" pitchFamily="34" charset="0"/>
              <a:buChar char="•"/>
              <a:defRPr/>
            </a:pPr>
            <a:r>
              <a:rPr lang="fr-FR" b="1" noProof="0" dirty="0"/>
              <a:t>Points clés :</a:t>
            </a:r>
          </a:p>
          <a:p>
            <a:pPr marL="647824" lvl="1" indent="-176679">
              <a:buFont typeface="Arial" panose="020B0604020202020204" pitchFamily="34" charset="0"/>
              <a:buChar char="•"/>
              <a:defRPr/>
            </a:pPr>
            <a:r>
              <a:rPr lang="fr-FR" noProof="0" dirty="0"/>
              <a:t>Prenez le temps de célébrer les gains de plaidoyer. La célébration est un moment important. Cela aide à maintenir l’énergie et l’engagement de continuer à avancer vers le but.</a:t>
            </a:r>
          </a:p>
          <a:p>
            <a:pPr marL="647824" lvl="1" indent="-176679">
              <a:buFont typeface="Arial" panose="020B0604020202020204" pitchFamily="34" charset="0"/>
              <a:buChar char="•"/>
              <a:defRPr/>
            </a:pPr>
            <a:r>
              <a:rPr lang="fr-FR" noProof="0" dirty="0"/>
              <a:t>Réfléchissez à ce qui a contribué au succès –à la fois dans vos propres efforts et dans les conditions et circonstances externes, y compris les contributions de vos alliés et d’autres personnes qui partagent les mêmes idées que vous. </a:t>
            </a:r>
          </a:p>
          <a:p>
            <a:pPr marL="647824" lvl="1" indent="-176679">
              <a:buFont typeface="Arial" panose="020B0604020202020204" pitchFamily="34" charset="0"/>
              <a:buChar char="•"/>
              <a:defRPr/>
            </a:pPr>
            <a:r>
              <a:rPr lang="fr-FR" noProof="0" dirty="0"/>
              <a:t>Attribuez du crédit à qui de droit—et remerciez—celles et ceux qui ont plaidé, contribué aux données probantes, donné de leur temps, apporté des financements, préparé les supports de communication, transmis la requête de plaidoyer, et toutes celles et ceux qui ont agi pour obtenir ce gain de plaidoyer politique ou financier. </a:t>
            </a:r>
          </a:p>
          <a:p>
            <a:pPr marL="647824" lvl="1" indent="-176679">
              <a:buFont typeface="Arial" panose="020B0604020202020204" pitchFamily="34" charset="0"/>
              <a:buChar char="•"/>
              <a:defRPr/>
            </a:pPr>
            <a:r>
              <a:rPr lang="fr-FR" noProof="0" dirty="0"/>
              <a:t>Remercier le décideur publiquement et en privé encourage aussi de futures actions positives.</a:t>
            </a:r>
          </a:p>
          <a:p>
            <a:pPr marL="647824" lvl="1" indent="-176679">
              <a:buFont typeface="Arial" panose="020B0604020202020204" pitchFamily="34" charset="0"/>
              <a:buChar char="•"/>
              <a:defRPr/>
            </a:pPr>
            <a:r>
              <a:rPr lang="fr-FR" noProof="0" dirty="0"/>
              <a:t>Réunissez votre groupe pour établir votre objectif SMART suivant et commencez à y travailler (cf. Étape 9).</a:t>
            </a:r>
          </a:p>
          <a:p>
            <a:pPr>
              <a:defRPr/>
            </a:pPr>
            <a:endParaRPr lang="fr-FR" b="1" noProof="0" dirty="0"/>
          </a:p>
          <a:p>
            <a:pPr>
              <a:defRPr/>
            </a:pPr>
            <a:r>
              <a:rPr lang="fr-FR" b="1" noProof="0" dirty="0"/>
              <a:t>Adaptez la diapositive : </a:t>
            </a:r>
            <a:r>
              <a:rPr lang="fr-FR" noProof="0" dirty="0"/>
              <a:t>Remplacez l’image par une illustration de célébration appropriée.</a:t>
            </a:r>
          </a:p>
          <a:p>
            <a:pPr>
              <a:defRPr/>
            </a:pPr>
            <a:endParaRPr lang="fr-FR" noProof="0" dirty="0"/>
          </a:p>
          <a:p>
            <a:pPr>
              <a:defRPr/>
            </a:pPr>
            <a:r>
              <a:rPr lang="fr-FR" i="1" noProof="0" dirty="0"/>
              <a:t>Guide pratique, page 79.</a:t>
            </a:r>
          </a:p>
        </p:txBody>
      </p:sp>
      <p:sp>
        <p:nvSpPr>
          <p:cNvPr id="167940" name="Slide Number Placeholder 3">
            <a:extLst>
              <a:ext uri="{FF2B5EF4-FFF2-40B4-BE49-F238E27FC236}">
                <a16:creationId xmlns:a16="http://schemas.microsoft.com/office/drawing/2014/main" id="{26F84BC2-2B33-4681-87D4-F2EE266F07B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National Book" charset="0"/>
                <a:ea typeface="MS PGothic" panose="020B0600070205080204" pitchFamily="34" charset="-128"/>
              </a:defRPr>
            </a:lvl1pPr>
            <a:lvl2pPr marL="765610" indent="-294465">
              <a:defRPr>
                <a:solidFill>
                  <a:schemeClr val="tx1"/>
                </a:solidFill>
                <a:latin typeface="National Book" charset="0"/>
                <a:ea typeface="MS PGothic" panose="020B0600070205080204" pitchFamily="34" charset="-128"/>
              </a:defRPr>
            </a:lvl2pPr>
            <a:lvl3pPr marL="1177862" indent="-235572">
              <a:defRPr>
                <a:solidFill>
                  <a:schemeClr val="tx1"/>
                </a:solidFill>
                <a:latin typeface="National Book" charset="0"/>
                <a:ea typeface="MS PGothic" panose="020B0600070205080204" pitchFamily="34" charset="-128"/>
              </a:defRPr>
            </a:lvl3pPr>
            <a:lvl4pPr marL="1649006" indent="-235572">
              <a:defRPr>
                <a:solidFill>
                  <a:schemeClr val="tx1"/>
                </a:solidFill>
                <a:latin typeface="National Book" charset="0"/>
                <a:ea typeface="MS PGothic" panose="020B0600070205080204" pitchFamily="34" charset="-128"/>
              </a:defRPr>
            </a:lvl4pPr>
            <a:lvl5pPr marL="2120151" indent="-235572">
              <a:defRPr>
                <a:solidFill>
                  <a:schemeClr val="tx1"/>
                </a:solidFill>
                <a:latin typeface="National Book" charset="0"/>
                <a:ea typeface="MS PGothic" panose="020B0600070205080204" pitchFamily="34" charset="-128"/>
              </a:defRPr>
            </a:lvl5pPr>
            <a:lvl6pPr marL="259129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6pPr>
            <a:lvl7pPr marL="3062440"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7pPr>
            <a:lvl8pPr marL="353358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8pPr>
            <a:lvl9pPr marL="4004729"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9pPr>
          </a:lstStyle>
          <a:p>
            <a:fld id="{4F1B42BE-F8D6-4F7C-9727-A233A82F3CBF}" type="slidenum">
              <a:rPr lang="en-US" altLang="en-US" smtClean="0">
                <a:latin typeface="Calibri" panose="020F0502020204030204" pitchFamily="34" charset="0"/>
              </a:rPr>
              <a:pPr/>
              <a:t>94</a:t>
            </a:fld>
            <a:endParaRPr lang="en-US" altLang="en-US">
              <a:latin typeface="Calibri" panose="020F0502020204030204" pitchFamily="34" charset="0"/>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a:extLst>
              <a:ext uri="{FF2B5EF4-FFF2-40B4-BE49-F238E27FC236}">
                <a16:creationId xmlns:a16="http://schemas.microsoft.com/office/drawing/2014/main" id="{108D99EB-E676-47CE-A724-DAEF47490982}"/>
              </a:ext>
            </a:extLst>
          </p:cNvPr>
          <p:cNvSpPr>
            <a:spLocks noGrp="1" noRot="1" noChangeAspect="1" noTextEdit="1"/>
          </p:cNvSpPr>
          <p:nvPr>
            <p:ph type="sldImg"/>
          </p:nvPr>
        </p:nvSpPr>
        <p:spPr bwMode="auto">
          <a:xfrm>
            <a:off x="449263" y="715963"/>
            <a:ext cx="6361112" cy="3578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Notes Placeholder 2">
            <a:extLst>
              <a:ext uri="{FF2B5EF4-FFF2-40B4-BE49-F238E27FC236}">
                <a16:creationId xmlns:a16="http://schemas.microsoft.com/office/drawing/2014/main" id="{E5D97DCD-C19A-4855-AC73-7BAAAE35295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 typeface="Arial" panose="020B0604020202020204" pitchFamily="34" charset="0"/>
              <a:buChar char="•"/>
            </a:pPr>
            <a:endParaRPr lang="en-US" altLang="en-US" sz="1100" i="0" dirty="0"/>
          </a:p>
        </p:txBody>
      </p:sp>
      <p:sp>
        <p:nvSpPr>
          <p:cNvPr id="153604" name="Slide Number Placeholder 3">
            <a:extLst>
              <a:ext uri="{FF2B5EF4-FFF2-40B4-BE49-F238E27FC236}">
                <a16:creationId xmlns:a16="http://schemas.microsoft.com/office/drawing/2014/main" id="{CA35DA20-9DD5-4CEC-B5C1-77A53FD53D4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National Book" charset="0"/>
                <a:ea typeface="MS PGothic" panose="020B0600070205080204" pitchFamily="34" charset="-128"/>
              </a:defRPr>
            </a:lvl1pPr>
            <a:lvl2pPr marL="765610" indent="-294465">
              <a:defRPr>
                <a:solidFill>
                  <a:schemeClr val="tx1"/>
                </a:solidFill>
                <a:latin typeface="National Book" charset="0"/>
                <a:ea typeface="MS PGothic" panose="020B0600070205080204" pitchFamily="34" charset="-128"/>
              </a:defRPr>
            </a:lvl2pPr>
            <a:lvl3pPr marL="1177862" indent="-235572">
              <a:defRPr>
                <a:solidFill>
                  <a:schemeClr val="tx1"/>
                </a:solidFill>
                <a:latin typeface="National Book" charset="0"/>
                <a:ea typeface="MS PGothic" panose="020B0600070205080204" pitchFamily="34" charset="-128"/>
              </a:defRPr>
            </a:lvl3pPr>
            <a:lvl4pPr marL="1649006" indent="-235572">
              <a:defRPr>
                <a:solidFill>
                  <a:schemeClr val="tx1"/>
                </a:solidFill>
                <a:latin typeface="National Book" charset="0"/>
                <a:ea typeface="MS PGothic" panose="020B0600070205080204" pitchFamily="34" charset="-128"/>
              </a:defRPr>
            </a:lvl4pPr>
            <a:lvl5pPr marL="2120151" indent="-235572">
              <a:defRPr>
                <a:solidFill>
                  <a:schemeClr val="tx1"/>
                </a:solidFill>
                <a:latin typeface="National Book" charset="0"/>
                <a:ea typeface="MS PGothic" panose="020B0600070205080204" pitchFamily="34" charset="-128"/>
              </a:defRPr>
            </a:lvl5pPr>
            <a:lvl6pPr marL="259129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6pPr>
            <a:lvl7pPr marL="3062440"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7pPr>
            <a:lvl8pPr marL="353358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8pPr>
            <a:lvl9pPr marL="4004729"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9pPr>
          </a:lstStyle>
          <a:p>
            <a:fld id="{C1330D79-87C3-4F6D-8E3A-CED73E74A218}" type="slidenum">
              <a:rPr lang="en-US" altLang="en-US" smtClean="0">
                <a:latin typeface="Calibri" panose="020F0502020204030204" pitchFamily="34" charset="0"/>
              </a:rPr>
              <a:pPr/>
              <a:t>95</a:t>
            </a:fld>
            <a:endParaRPr lang="en-US" altLang="en-US">
              <a:latin typeface="Calibri" panose="020F0502020204030204" pitchFamily="34" charset="0"/>
            </a:endParaRPr>
          </a:p>
        </p:txBody>
      </p:sp>
    </p:spTree>
    <p:extLst>
      <p:ext uri="{BB962C8B-B14F-4D97-AF65-F5344CB8AC3E}">
        <p14:creationId xmlns:p14="http://schemas.microsoft.com/office/powerpoint/2010/main" val="139632863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defRPr/>
            </a:pPr>
            <a:r>
              <a:rPr lang="fr-FR" altLang="ja-JP" sz="1100" b="1" noProof="0" dirty="0"/>
              <a:t>À la fin de cette étape, vous saurez comment raconter votre histoire de plaidoyer, établir votre objectif SMART suivant et mesurer votre impact.</a:t>
            </a:r>
          </a:p>
          <a:p>
            <a:pPr marL="647824" lvl="1" indent="-176679">
              <a:spcBef>
                <a:spcPct val="0"/>
              </a:spcBef>
              <a:buFontTx/>
              <a:buChar char="•"/>
              <a:defRPr/>
            </a:pPr>
            <a:endParaRPr lang="fr-FR" altLang="ja-JP" sz="1100" noProof="0" dirty="0"/>
          </a:p>
          <a:p>
            <a:pPr>
              <a:spcBef>
                <a:spcPct val="0"/>
              </a:spcBef>
              <a:defRPr/>
            </a:pPr>
            <a:r>
              <a:rPr lang="fr-FR" altLang="en-US" sz="1100" i="1" noProof="0" dirty="0"/>
              <a:t>Guide pratique, pages 80-85.</a:t>
            </a:r>
          </a:p>
          <a:p>
            <a:pPr marL="647824" lvl="1" indent="-176679">
              <a:spcBef>
                <a:spcPct val="0"/>
              </a:spcBef>
              <a:buFontTx/>
              <a:buChar char="•"/>
              <a:defRPr/>
            </a:pPr>
            <a:endParaRPr lang="fr-FR" altLang="ja-JP" sz="1100" noProof="0" dirty="0"/>
          </a:p>
          <a:p>
            <a:endParaRPr lang="fr-FR" noProof="0" dirty="0"/>
          </a:p>
        </p:txBody>
      </p:sp>
      <p:sp>
        <p:nvSpPr>
          <p:cNvPr id="4" name="Slide Number Placeholder 3"/>
          <p:cNvSpPr>
            <a:spLocks noGrp="1"/>
          </p:cNvSpPr>
          <p:nvPr>
            <p:ph type="sldNum" sz="quarter" idx="5"/>
          </p:nvPr>
        </p:nvSpPr>
        <p:spPr/>
        <p:txBody>
          <a:bodyPr/>
          <a:lstStyle/>
          <a:p>
            <a:fld id="{88FDCCB8-BBD5-BB4D-A49B-553A66C479A8}" type="slidenum">
              <a:rPr lang="en-US" smtClean="0"/>
              <a:t>96</a:t>
            </a:fld>
            <a:endParaRPr lang="en-US"/>
          </a:p>
        </p:txBody>
      </p:sp>
    </p:spTree>
    <p:extLst>
      <p:ext uri="{BB962C8B-B14F-4D97-AF65-F5344CB8AC3E}">
        <p14:creationId xmlns:p14="http://schemas.microsoft.com/office/powerpoint/2010/main" val="110474346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a:extLst>
              <a:ext uri="{FF2B5EF4-FFF2-40B4-BE49-F238E27FC236}">
                <a16:creationId xmlns:a16="http://schemas.microsoft.com/office/drawing/2014/main" id="{EF4D17E4-7F25-4D0F-9601-8F58C7620806}"/>
              </a:ext>
            </a:extLst>
          </p:cNvPr>
          <p:cNvSpPr>
            <a:spLocks noGrp="1" noRot="1" noChangeAspect="1" noTextEdit="1"/>
          </p:cNvSpPr>
          <p:nvPr>
            <p:ph type="sldImg"/>
          </p:nvPr>
        </p:nvSpPr>
        <p:spPr bwMode="auto">
          <a:xfrm>
            <a:off x="449263" y="715963"/>
            <a:ext cx="6361112" cy="3578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5" name="Notes Placeholder 2">
            <a:extLst>
              <a:ext uri="{FF2B5EF4-FFF2-40B4-BE49-F238E27FC236}">
                <a16:creationId xmlns:a16="http://schemas.microsoft.com/office/drawing/2014/main" id="{BF06475D-9383-415E-90EB-EBEDF98F79F2}"/>
              </a:ext>
            </a:extLst>
          </p:cNvPr>
          <p:cNvSpPr>
            <a:spLocks noGrp="1"/>
          </p:cNvSpPr>
          <p:nvPr>
            <p:ph type="body" idx="1"/>
          </p:nvPr>
        </p:nvSpPr>
        <p:spPr bwMode="auto"/>
        <p:txBody>
          <a:bodyPr wrap="square" numCol="1" anchor="t" anchorCtr="0" compatLnSpc="1">
            <a:prstTxWarp prst="textNoShape">
              <a:avLst/>
            </a:prstTxWarp>
          </a:bodyPr>
          <a:lstStyle/>
          <a:p>
            <a:pPr marL="176679" indent="-176679">
              <a:spcBef>
                <a:spcPct val="0"/>
              </a:spcBef>
              <a:buFont typeface="Arial" panose="020B0604020202020204" pitchFamily="34" charset="0"/>
              <a:buChar char="•"/>
              <a:defRPr/>
            </a:pPr>
            <a:r>
              <a:rPr lang="fr-FR" altLang="en-US" sz="1100" b="1" noProof="0" dirty="0"/>
              <a:t>Discussion à animer : </a:t>
            </a:r>
          </a:p>
          <a:p>
            <a:pPr lvl="1" indent="-176679">
              <a:spcBef>
                <a:spcPct val="0"/>
              </a:spcBef>
              <a:buFont typeface="Arial" panose="020B0604020202020204" pitchFamily="34" charset="0"/>
              <a:buChar char="•"/>
              <a:defRPr/>
            </a:pPr>
            <a:r>
              <a:rPr lang="fr-FR" altLang="en-US" sz="1100" noProof="0" dirty="0"/>
              <a:t>Avant d’afficher le contenu de la diapositive, demandez aux participant(e)s : Quelles raisons peuvent nous pousser à raconter notre histoire de plaidoyer ? </a:t>
            </a:r>
          </a:p>
          <a:p>
            <a:pPr lvl="1" indent="-176679">
              <a:spcBef>
                <a:spcPct val="0"/>
              </a:spcBef>
              <a:buFont typeface="Arial" panose="020B0604020202020204" pitchFamily="34" charset="0"/>
              <a:buChar char="•"/>
              <a:defRPr/>
            </a:pPr>
            <a:r>
              <a:rPr lang="fr-FR" altLang="en-US" sz="1100" noProof="0" dirty="0"/>
              <a:t>Si personne ne le mentionne, expliquez que raconter votre histoire permettra à d’autres de comprendre pourquoi vous avez réussi –quelles leçons pourront s’appliquer par la suite.</a:t>
            </a:r>
          </a:p>
          <a:p>
            <a:pPr lvl="1" indent="-176679">
              <a:spcBef>
                <a:spcPct val="0"/>
              </a:spcBef>
              <a:buFont typeface="Arial" panose="020B0604020202020204" pitchFamily="34" charset="0"/>
              <a:buChar char="•"/>
              <a:defRPr/>
            </a:pPr>
            <a:r>
              <a:rPr lang="fr-FR" altLang="en-US" sz="1100" noProof="0" dirty="0"/>
              <a:t>(Lisez tout autre point de la diapositive non mentionné par les participant(e)s).</a:t>
            </a:r>
          </a:p>
          <a:p>
            <a:pPr lvl="1" indent="-176679">
              <a:spcBef>
                <a:spcPct val="0"/>
              </a:spcBef>
              <a:buFont typeface="Arial" panose="020B0604020202020204" pitchFamily="34" charset="0"/>
              <a:buChar char="•"/>
              <a:defRPr/>
            </a:pPr>
            <a:endParaRPr lang="fr-FR" altLang="en-US" sz="1100" noProof="0" dirty="0"/>
          </a:p>
          <a:p>
            <a:pPr lvl="0" indent="-176679">
              <a:spcBef>
                <a:spcPct val="0"/>
              </a:spcBef>
              <a:buFont typeface="Arial" panose="020B0604020202020204" pitchFamily="34" charset="0"/>
              <a:buChar char="•"/>
              <a:defRPr/>
            </a:pPr>
            <a:r>
              <a:rPr lang="fr-FR" altLang="en-US" sz="1100" b="1" noProof="0" dirty="0"/>
              <a:t>Demandez aux participant(e)s d’imaginer leur gain de plaidoyer récent (ou leur objectif SMART, une fois réalisé) comme une histoire de succès.</a:t>
            </a:r>
          </a:p>
          <a:p>
            <a:pPr lvl="1" indent="-176679">
              <a:spcBef>
                <a:spcPct val="0"/>
              </a:spcBef>
              <a:buFont typeface="Arial" panose="020B0604020202020204" pitchFamily="34" charset="0"/>
              <a:buChar char="•"/>
              <a:defRPr/>
            </a:pPr>
            <a:r>
              <a:rPr lang="fr-FR" altLang="en-US" sz="1100" noProof="0" dirty="0"/>
              <a:t>À qui cela pourrait-il servir de connaître cette histoire ? (Publics possibles: bailleurs de fonds, autres membres de groupes de plaidoyer, responsables politiques, législateurs, autres organisations.)</a:t>
            </a:r>
          </a:p>
          <a:p>
            <a:pPr lvl="1" indent="-176679">
              <a:spcBef>
                <a:spcPct val="0"/>
              </a:spcBef>
              <a:buFont typeface="Arial" panose="020B0604020202020204" pitchFamily="34" charset="0"/>
              <a:buChar char="•"/>
              <a:defRPr/>
            </a:pPr>
            <a:r>
              <a:rPr lang="fr-FR" altLang="en-US" sz="1100" noProof="0" dirty="0"/>
              <a:t>Quel format fonctionnera le mieux pour votre public ? (Formats possibles: étude de cas écrite, blog, vidéo, podcast, article de presse)</a:t>
            </a:r>
          </a:p>
          <a:p>
            <a:pPr lvl="1" indent="-176679">
              <a:spcBef>
                <a:spcPct val="0"/>
              </a:spcBef>
              <a:buFont typeface="Arial" panose="020B0604020202020204" pitchFamily="34" charset="0"/>
              <a:buChar char="•"/>
              <a:defRPr/>
            </a:pPr>
            <a:r>
              <a:rPr lang="fr-FR" altLang="en-US" sz="1100" noProof="0" dirty="0"/>
              <a:t>Comment diffuserez-vous votre histoire ? Selon le format, il pourrait y avoir plusieurs canaux de diffusion. Parmi les possibilités : présentation lors d’une réunion, site internet, email, réseaux sociaux, et à travers les médias. Si vous travaillez avec un média de presse écrite, vous pouvez leur demander de relire votre article et comment le renforcer. </a:t>
            </a:r>
          </a:p>
          <a:p>
            <a:pPr lvl="1" indent="-176679">
              <a:spcBef>
                <a:spcPct val="0"/>
              </a:spcBef>
              <a:buFont typeface="Arial" panose="020B0604020202020204" pitchFamily="34" charset="0"/>
              <a:buChar char="•"/>
              <a:defRPr/>
            </a:pPr>
            <a:r>
              <a:rPr lang="fr-FR" altLang="en-US" sz="1100" noProof="0" dirty="0"/>
              <a:t>Demandez au décideur: lui/elle ou son organisation va-t-il/elle émettre une annonce ou publié un communiqué de presse ? Si c’est le cas, faites en sorte que votre publication ne soit pas en concurrence avec la sienne. Attendez un peu et essayez de raconter votre histoire depuis votre propre perspective, ajoutez plus d’éléments de contexte ou de profondeur, et parlez des prochaines étapes pour atteindre votre but. </a:t>
            </a:r>
          </a:p>
          <a:p>
            <a:pPr lvl="1" indent="-176679">
              <a:spcBef>
                <a:spcPct val="0"/>
              </a:spcBef>
              <a:buFont typeface="Arial" panose="020B0604020202020204" pitchFamily="34" charset="0"/>
              <a:buChar char="•"/>
              <a:defRPr/>
            </a:pPr>
            <a:endParaRPr lang="fr-FR" altLang="en-US" sz="1100" i="1" noProof="0" dirty="0"/>
          </a:p>
          <a:p>
            <a:pPr lvl="1" indent="-176679">
              <a:spcBef>
                <a:spcPct val="0"/>
              </a:spcBef>
              <a:buFont typeface="Arial" panose="020B0604020202020204" pitchFamily="34" charset="0"/>
              <a:buChar char="•"/>
              <a:defRPr/>
            </a:pPr>
            <a:endParaRPr lang="fr-FR" altLang="en-US" sz="1100" i="1" noProof="0" dirty="0"/>
          </a:p>
          <a:p>
            <a:pPr lvl="1" indent="-176679">
              <a:spcBef>
                <a:spcPct val="0"/>
              </a:spcBef>
              <a:buFont typeface="Arial" panose="020B0604020202020204" pitchFamily="34" charset="0"/>
              <a:buChar char="•"/>
              <a:defRPr/>
            </a:pPr>
            <a:r>
              <a:rPr lang="fr-FR" altLang="en-US" sz="1100" i="1" noProof="0" dirty="0"/>
              <a:t>Guide pratique, pages 80-84.</a:t>
            </a:r>
          </a:p>
        </p:txBody>
      </p:sp>
      <p:sp>
        <p:nvSpPr>
          <p:cNvPr id="174084" name="Slide Number Placeholder 3">
            <a:extLst>
              <a:ext uri="{FF2B5EF4-FFF2-40B4-BE49-F238E27FC236}">
                <a16:creationId xmlns:a16="http://schemas.microsoft.com/office/drawing/2014/main" id="{294B67FC-C75B-4345-814F-B05E4DED026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National Book" charset="0"/>
                <a:ea typeface="MS PGothic" panose="020B0600070205080204" pitchFamily="34" charset="-128"/>
              </a:defRPr>
            </a:lvl1pPr>
            <a:lvl2pPr marL="765610" indent="-294465">
              <a:defRPr>
                <a:solidFill>
                  <a:schemeClr val="tx1"/>
                </a:solidFill>
                <a:latin typeface="National Book" charset="0"/>
                <a:ea typeface="MS PGothic" panose="020B0600070205080204" pitchFamily="34" charset="-128"/>
              </a:defRPr>
            </a:lvl2pPr>
            <a:lvl3pPr marL="1177862" indent="-235572">
              <a:defRPr>
                <a:solidFill>
                  <a:schemeClr val="tx1"/>
                </a:solidFill>
                <a:latin typeface="National Book" charset="0"/>
                <a:ea typeface="MS PGothic" panose="020B0600070205080204" pitchFamily="34" charset="-128"/>
              </a:defRPr>
            </a:lvl3pPr>
            <a:lvl4pPr marL="1649006" indent="-235572">
              <a:defRPr>
                <a:solidFill>
                  <a:schemeClr val="tx1"/>
                </a:solidFill>
                <a:latin typeface="National Book" charset="0"/>
                <a:ea typeface="MS PGothic" panose="020B0600070205080204" pitchFamily="34" charset="-128"/>
              </a:defRPr>
            </a:lvl4pPr>
            <a:lvl5pPr marL="2120151" indent="-235572">
              <a:defRPr>
                <a:solidFill>
                  <a:schemeClr val="tx1"/>
                </a:solidFill>
                <a:latin typeface="National Book" charset="0"/>
                <a:ea typeface="MS PGothic" panose="020B0600070205080204" pitchFamily="34" charset="-128"/>
              </a:defRPr>
            </a:lvl5pPr>
            <a:lvl6pPr marL="259129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6pPr>
            <a:lvl7pPr marL="3062440"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7pPr>
            <a:lvl8pPr marL="353358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8pPr>
            <a:lvl9pPr marL="4004729"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9pPr>
          </a:lstStyle>
          <a:p>
            <a:fld id="{D43A5FA9-491B-400A-8E21-B5285A388E77}" type="slidenum">
              <a:rPr lang="en-US" altLang="en-US" smtClean="0">
                <a:latin typeface="Calibri" panose="020F0502020204030204" pitchFamily="34" charset="0"/>
              </a:rPr>
              <a:pPr/>
              <a:t>97</a:t>
            </a:fld>
            <a:endParaRPr lang="en-US" altLang="en-US">
              <a:latin typeface="Calibri" panose="020F0502020204030204" pitchFamily="34" charset="0"/>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a:extLst>
              <a:ext uri="{FF2B5EF4-FFF2-40B4-BE49-F238E27FC236}">
                <a16:creationId xmlns:a16="http://schemas.microsoft.com/office/drawing/2014/main" id="{F8B33140-CFB2-4F90-8882-81069AD3F10F}"/>
              </a:ext>
            </a:extLst>
          </p:cNvPr>
          <p:cNvSpPr>
            <a:spLocks noGrp="1" noRot="1" noChangeAspect="1" noTextEdit="1"/>
          </p:cNvSpPr>
          <p:nvPr>
            <p:ph type="sldImg"/>
          </p:nvPr>
        </p:nvSpPr>
        <p:spPr bwMode="auto">
          <a:xfrm>
            <a:off x="449263" y="715963"/>
            <a:ext cx="6361112" cy="3578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5" name="Notes Placeholder 2">
            <a:extLst>
              <a:ext uri="{FF2B5EF4-FFF2-40B4-BE49-F238E27FC236}">
                <a16:creationId xmlns:a16="http://schemas.microsoft.com/office/drawing/2014/main" id="{B26C9FDB-2306-4439-829A-630E4FE5442F}"/>
              </a:ext>
            </a:extLst>
          </p:cNvPr>
          <p:cNvSpPr>
            <a:spLocks noGrp="1"/>
          </p:cNvSpPr>
          <p:nvPr>
            <p:ph type="body" idx="1"/>
          </p:nvPr>
        </p:nvSpPr>
        <p:spPr bwMode="auto"/>
        <p:txBody>
          <a:bodyPr wrap="square" numCol="1" anchor="t" anchorCtr="0" compatLnSpc="1">
            <a:prstTxWarp prst="textNoShape">
              <a:avLst/>
            </a:prstTxWarp>
          </a:bodyPr>
          <a:lstStyle/>
          <a:p>
            <a:pPr marL="176679" indent="-176679">
              <a:spcBef>
                <a:spcPct val="0"/>
              </a:spcBef>
              <a:buFont typeface="Arial" panose="020B0604020202020204" pitchFamily="34" charset="0"/>
              <a:buChar char="•"/>
              <a:defRPr/>
            </a:pPr>
            <a:r>
              <a:rPr lang="fr-FR" altLang="en-US" sz="1100" b="1" noProof="0" dirty="0"/>
              <a:t>À présent, vous utiliserez le modèle suivant pour rédiger votre histoire de plaidoyer SMART dans un document Word ou sur votre fiche de travail.</a:t>
            </a:r>
          </a:p>
          <a:p>
            <a:pPr marL="176679" indent="-176679">
              <a:spcBef>
                <a:spcPct val="0"/>
              </a:spcBef>
              <a:buFont typeface="Arial" panose="020B0604020202020204" pitchFamily="34" charset="0"/>
              <a:buChar char="•"/>
              <a:defRPr/>
            </a:pPr>
            <a:endParaRPr lang="fr-FR" altLang="en-US" sz="1100" b="1" noProof="0" dirty="0"/>
          </a:p>
          <a:p>
            <a:pPr marL="176679" indent="-176679">
              <a:spcBef>
                <a:spcPct val="0"/>
              </a:spcBef>
              <a:buFont typeface="Arial" panose="020B0604020202020204" pitchFamily="34" charset="0"/>
              <a:buChar char="•"/>
              <a:defRPr/>
            </a:pPr>
            <a:r>
              <a:rPr lang="fr-FR" altLang="en-US" sz="1100" b="1" noProof="0" dirty="0"/>
              <a:t>Assignez l’exercice 9.1, idéalement par groupes de deux ou individuellement. Lisez les instructions sur les 3 prochaines diapositives :</a:t>
            </a:r>
            <a:endParaRPr lang="fr-FR" altLang="en-US" sz="1100" noProof="0" dirty="0"/>
          </a:p>
          <a:p>
            <a:pPr marL="647824" lvl="1" indent="-176679">
              <a:spcBef>
                <a:spcPct val="0"/>
              </a:spcBef>
              <a:buFontTx/>
              <a:buChar char="•"/>
              <a:defRPr/>
            </a:pPr>
            <a:r>
              <a:rPr lang="fr-FR" altLang="en-US" sz="1100" noProof="0" dirty="0"/>
              <a:t>Qui souhaitez-vous toucher à travers votre histoire ?</a:t>
            </a:r>
          </a:p>
          <a:p>
            <a:pPr marL="647824" lvl="1" indent="-176679">
              <a:spcBef>
                <a:spcPct val="0"/>
              </a:spcBef>
              <a:buFontTx/>
              <a:buChar char="•"/>
              <a:defRPr/>
            </a:pPr>
            <a:r>
              <a:rPr lang="fr-FR" altLang="en-US" sz="1100" noProof="0" dirty="0"/>
              <a:t>Quelle est la meilleure manière de la raconter ? </a:t>
            </a:r>
          </a:p>
          <a:p>
            <a:pPr marL="647824" lvl="1" indent="-176679">
              <a:spcBef>
                <a:spcPct val="0"/>
              </a:spcBef>
              <a:buFontTx/>
              <a:buChar char="•"/>
              <a:defRPr/>
            </a:pPr>
            <a:r>
              <a:rPr lang="fr-FR" altLang="en-US" sz="1100" noProof="0" dirty="0"/>
              <a:t>Comment la communiquerez-vous ?</a:t>
            </a:r>
          </a:p>
          <a:p>
            <a:pPr marL="176679" indent="-176679">
              <a:spcBef>
                <a:spcPct val="0"/>
              </a:spcBef>
              <a:buFontTx/>
              <a:buChar char="•"/>
              <a:defRPr/>
            </a:pPr>
            <a:endParaRPr lang="fr-FR" altLang="en-US" sz="1100" noProof="0" dirty="0"/>
          </a:p>
          <a:p>
            <a:pPr>
              <a:spcBef>
                <a:spcPct val="0"/>
              </a:spcBef>
              <a:defRPr/>
            </a:pPr>
            <a:r>
              <a:rPr lang="fr-FR" altLang="en-US" sz="1100" i="1" noProof="0" dirty="0"/>
              <a:t>Guide pratique, pages 80-84.</a:t>
            </a:r>
          </a:p>
          <a:p>
            <a:pPr lvl="1">
              <a:spcBef>
                <a:spcPct val="0"/>
              </a:spcBef>
              <a:defRPr/>
            </a:pPr>
            <a:endParaRPr lang="fr-FR" altLang="en-US" sz="1100" noProof="0" dirty="0"/>
          </a:p>
          <a:p>
            <a:pPr indent="-176679">
              <a:spcBef>
                <a:spcPct val="0"/>
              </a:spcBef>
              <a:defRPr/>
            </a:pPr>
            <a:endParaRPr lang="fr-FR" altLang="en-US" noProof="0" dirty="0"/>
          </a:p>
        </p:txBody>
      </p:sp>
      <p:sp>
        <p:nvSpPr>
          <p:cNvPr id="176132" name="Slide Number Placeholder 3">
            <a:extLst>
              <a:ext uri="{FF2B5EF4-FFF2-40B4-BE49-F238E27FC236}">
                <a16:creationId xmlns:a16="http://schemas.microsoft.com/office/drawing/2014/main" id="{8A8A73AA-5A96-4B5E-ADC9-A04A8BC402A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National Book" charset="0"/>
                <a:ea typeface="MS PGothic" panose="020B0600070205080204" pitchFamily="34" charset="-128"/>
              </a:defRPr>
            </a:lvl1pPr>
            <a:lvl2pPr marL="765610" indent="-294465">
              <a:defRPr>
                <a:solidFill>
                  <a:schemeClr val="tx1"/>
                </a:solidFill>
                <a:latin typeface="National Book" charset="0"/>
                <a:ea typeface="MS PGothic" panose="020B0600070205080204" pitchFamily="34" charset="-128"/>
              </a:defRPr>
            </a:lvl2pPr>
            <a:lvl3pPr marL="1177862" indent="-235572">
              <a:defRPr>
                <a:solidFill>
                  <a:schemeClr val="tx1"/>
                </a:solidFill>
                <a:latin typeface="National Book" charset="0"/>
                <a:ea typeface="MS PGothic" panose="020B0600070205080204" pitchFamily="34" charset="-128"/>
              </a:defRPr>
            </a:lvl3pPr>
            <a:lvl4pPr marL="1649006" indent="-235572">
              <a:defRPr>
                <a:solidFill>
                  <a:schemeClr val="tx1"/>
                </a:solidFill>
                <a:latin typeface="National Book" charset="0"/>
                <a:ea typeface="MS PGothic" panose="020B0600070205080204" pitchFamily="34" charset="-128"/>
              </a:defRPr>
            </a:lvl4pPr>
            <a:lvl5pPr marL="2120151" indent="-235572">
              <a:defRPr>
                <a:solidFill>
                  <a:schemeClr val="tx1"/>
                </a:solidFill>
                <a:latin typeface="National Book" charset="0"/>
                <a:ea typeface="MS PGothic" panose="020B0600070205080204" pitchFamily="34" charset="-128"/>
              </a:defRPr>
            </a:lvl5pPr>
            <a:lvl6pPr marL="259129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6pPr>
            <a:lvl7pPr marL="3062440"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7pPr>
            <a:lvl8pPr marL="353358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8pPr>
            <a:lvl9pPr marL="4004729"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9pPr>
          </a:lstStyle>
          <a:p>
            <a:fld id="{C712C365-EC29-4D18-B5F1-D78F3F49979F}" type="slidenum">
              <a:rPr lang="en-US" altLang="en-US" smtClean="0">
                <a:latin typeface="Calibri" panose="020F0502020204030204" pitchFamily="34" charset="0"/>
              </a:rPr>
              <a:pPr/>
              <a:t>98</a:t>
            </a:fld>
            <a:endParaRPr lang="en-US" altLang="en-US">
              <a:latin typeface="Calibri" panose="020F0502020204030204" pitchFamily="34" charset="0"/>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a:extLst>
              <a:ext uri="{FF2B5EF4-FFF2-40B4-BE49-F238E27FC236}">
                <a16:creationId xmlns:a16="http://schemas.microsoft.com/office/drawing/2014/main" id="{F8B33140-CFB2-4F90-8882-81069AD3F10F}"/>
              </a:ext>
            </a:extLst>
          </p:cNvPr>
          <p:cNvSpPr>
            <a:spLocks noGrp="1" noRot="1" noChangeAspect="1" noTextEdit="1"/>
          </p:cNvSpPr>
          <p:nvPr>
            <p:ph type="sldImg"/>
          </p:nvPr>
        </p:nvSpPr>
        <p:spPr bwMode="auto">
          <a:xfrm>
            <a:off x="449263" y="715963"/>
            <a:ext cx="6361112" cy="3578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5" name="Notes Placeholder 2">
            <a:extLst>
              <a:ext uri="{FF2B5EF4-FFF2-40B4-BE49-F238E27FC236}">
                <a16:creationId xmlns:a16="http://schemas.microsoft.com/office/drawing/2014/main" id="{B26C9FDB-2306-4439-829A-630E4FE5442F}"/>
              </a:ext>
            </a:extLst>
          </p:cNvPr>
          <p:cNvSpPr>
            <a:spLocks noGrp="1"/>
          </p:cNvSpPr>
          <p:nvPr>
            <p:ph type="body" idx="1"/>
          </p:nvPr>
        </p:nvSpPr>
        <p:spPr bwMode="auto"/>
        <p:txBody>
          <a:bodyPr wrap="square" numCol="1" anchor="t" anchorCtr="0" compatLnSpc="1">
            <a:prstTxWarp prst="textNoShape">
              <a:avLst/>
            </a:prstTxWarp>
          </a:bodyPr>
          <a:lstStyle/>
          <a:p>
            <a:pPr marL="176679" indent="-176679">
              <a:spcBef>
                <a:spcPct val="0"/>
              </a:spcBef>
              <a:buFont typeface="Arial" panose="020B0604020202020204" pitchFamily="34" charset="0"/>
              <a:buChar char="•"/>
              <a:defRPr/>
            </a:pPr>
            <a:r>
              <a:rPr lang="fr-FR" altLang="en-US" sz="1100" b="1" noProof="0" dirty="0"/>
              <a:t>Continuez à lire les instructions :</a:t>
            </a:r>
          </a:p>
          <a:p>
            <a:pPr marL="647824" lvl="1" indent="-176679">
              <a:spcBef>
                <a:spcPct val="0"/>
              </a:spcBef>
              <a:buFontTx/>
              <a:buChar char="•"/>
              <a:defRPr/>
            </a:pPr>
            <a:r>
              <a:rPr lang="fr-FR" altLang="en-US" sz="1100" noProof="0" dirty="0"/>
              <a:t>Utilisez une approche journalistique, informative, en écrivant votre histoire.</a:t>
            </a:r>
          </a:p>
          <a:p>
            <a:pPr marL="647824" lvl="1" indent="-176679">
              <a:spcBef>
                <a:spcPct val="0"/>
              </a:spcBef>
              <a:buFontTx/>
              <a:buChar char="•"/>
              <a:defRPr/>
            </a:pPr>
            <a:r>
              <a:rPr lang="fr-FR" altLang="en-US" sz="1100" noProof="0" dirty="0"/>
              <a:t>Commencez par un bref énoncé du point le plus important : un changement politique ou financier important a lieu. Écrivez-le en une phrase si possible. Cela sera votre titre.</a:t>
            </a:r>
          </a:p>
          <a:p>
            <a:pPr marL="647824" lvl="1" indent="-176679">
              <a:spcBef>
                <a:spcPct val="0"/>
              </a:spcBef>
              <a:buFontTx/>
              <a:buChar char="•"/>
              <a:defRPr/>
            </a:pPr>
            <a:r>
              <a:rPr lang="fr-FR" altLang="en-US" sz="1100" noProof="0" dirty="0"/>
              <a:t>Ensuite, expliquez brièvement l’importance du changement –pourquoi c’est important, qui en bénéficiera et comment. </a:t>
            </a:r>
          </a:p>
          <a:p>
            <a:pPr marL="647824" lvl="1" indent="-176679">
              <a:spcBef>
                <a:spcPct val="0"/>
              </a:spcBef>
              <a:buFontTx/>
              <a:buChar char="•"/>
              <a:defRPr/>
            </a:pPr>
            <a:r>
              <a:rPr lang="fr-FR" altLang="en-US" sz="1100" noProof="0" dirty="0"/>
              <a:t>Ensuite, expliquez le contexte—données de base ou informations contextuelles.</a:t>
            </a:r>
          </a:p>
          <a:p>
            <a:pPr marL="647824" lvl="1" indent="-176679">
              <a:spcBef>
                <a:spcPct val="0"/>
              </a:spcBef>
              <a:buFontTx/>
              <a:buChar char="•"/>
              <a:defRPr/>
            </a:pPr>
            <a:r>
              <a:rPr lang="fr-FR" altLang="en-US" sz="1100" noProof="0" dirty="0"/>
              <a:t>Globalement, organisez le contenu par ordre d’importance décroissant. Certaines personnes pourraient arrêter de lire ou de regarder votre information en cours de route. </a:t>
            </a:r>
          </a:p>
          <a:p>
            <a:pPr marL="647824" lvl="1" indent="-176679">
              <a:spcBef>
                <a:spcPct val="0"/>
              </a:spcBef>
              <a:buFontTx/>
              <a:buChar char="•"/>
              <a:defRPr/>
            </a:pPr>
            <a:r>
              <a:rPr lang="fr-FR" altLang="en-US" sz="1100" noProof="0" dirty="0"/>
              <a:t>Assurez-vous de transmettre les points les plus importants le plus vite possible. Écrivez l’information la moins importante à la fin.</a:t>
            </a:r>
            <a:endParaRPr lang="fr-FR" altLang="en-US" sz="1100" b="1" noProof="0" dirty="0"/>
          </a:p>
          <a:p>
            <a:pPr marL="0" indent="0">
              <a:spcBef>
                <a:spcPct val="0"/>
              </a:spcBef>
              <a:buFontTx/>
              <a:buNone/>
              <a:defRPr/>
            </a:pPr>
            <a:endParaRPr lang="fr-FR" altLang="en-US" sz="1100" noProof="0" dirty="0"/>
          </a:p>
          <a:p>
            <a:pPr>
              <a:spcBef>
                <a:spcPct val="0"/>
              </a:spcBef>
              <a:defRPr/>
            </a:pPr>
            <a:r>
              <a:rPr lang="fr-FR" altLang="en-US" sz="1100" i="1" noProof="0" dirty="0"/>
              <a:t>Guide pratique, pages 80-84.</a:t>
            </a:r>
          </a:p>
          <a:p>
            <a:pPr lvl="1">
              <a:spcBef>
                <a:spcPct val="0"/>
              </a:spcBef>
              <a:defRPr/>
            </a:pPr>
            <a:endParaRPr lang="fr-FR" altLang="en-US" sz="1100" noProof="0" dirty="0"/>
          </a:p>
          <a:p>
            <a:pPr indent="-176679">
              <a:spcBef>
                <a:spcPct val="0"/>
              </a:spcBef>
              <a:defRPr/>
            </a:pPr>
            <a:endParaRPr lang="fr-FR" altLang="en-US" noProof="0" dirty="0"/>
          </a:p>
        </p:txBody>
      </p:sp>
      <p:sp>
        <p:nvSpPr>
          <p:cNvPr id="176132" name="Slide Number Placeholder 3">
            <a:extLst>
              <a:ext uri="{FF2B5EF4-FFF2-40B4-BE49-F238E27FC236}">
                <a16:creationId xmlns:a16="http://schemas.microsoft.com/office/drawing/2014/main" id="{8A8A73AA-5A96-4B5E-ADC9-A04A8BC402A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National Book" charset="0"/>
                <a:ea typeface="MS PGothic" panose="020B0600070205080204" pitchFamily="34" charset="-128"/>
              </a:defRPr>
            </a:lvl1pPr>
            <a:lvl2pPr marL="765610" indent="-294465">
              <a:defRPr>
                <a:solidFill>
                  <a:schemeClr val="tx1"/>
                </a:solidFill>
                <a:latin typeface="National Book" charset="0"/>
                <a:ea typeface="MS PGothic" panose="020B0600070205080204" pitchFamily="34" charset="-128"/>
              </a:defRPr>
            </a:lvl2pPr>
            <a:lvl3pPr marL="1177862" indent="-235572">
              <a:defRPr>
                <a:solidFill>
                  <a:schemeClr val="tx1"/>
                </a:solidFill>
                <a:latin typeface="National Book" charset="0"/>
                <a:ea typeface="MS PGothic" panose="020B0600070205080204" pitchFamily="34" charset="-128"/>
              </a:defRPr>
            </a:lvl3pPr>
            <a:lvl4pPr marL="1649006" indent="-235572">
              <a:defRPr>
                <a:solidFill>
                  <a:schemeClr val="tx1"/>
                </a:solidFill>
                <a:latin typeface="National Book" charset="0"/>
                <a:ea typeface="MS PGothic" panose="020B0600070205080204" pitchFamily="34" charset="-128"/>
              </a:defRPr>
            </a:lvl4pPr>
            <a:lvl5pPr marL="2120151" indent="-235572">
              <a:defRPr>
                <a:solidFill>
                  <a:schemeClr val="tx1"/>
                </a:solidFill>
                <a:latin typeface="National Book" charset="0"/>
                <a:ea typeface="MS PGothic" panose="020B0600070205080204" pitchFamily="34" charset="-128"/>
              </a:defRPr>
            </a:lvl5pPr>
            <a:lvl6pPr marL="259129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6pPr>
            <a:lvl7pPr marL="3062440"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7pPr>
            <a:lvl8pPr marL="3533585"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8pPr>
            <a:lvl9pPr marL="4004729" indent="-235572" eaLnBrk="0" fontAlgn="base" hangingPunct="0">
              <a:spcBef>
                <a:spcPct val="0"/>
              </a:spcBef>
              <a:spcAft>
                <a:spcPct val="0"/>
              </a:spcAft>
              <a:defRPr>
                <a:solidFill>
                  <a:schemeClr val="tx1"/>
                </a:solidFill>
                <a:latin typeface="National Book" charset="0"/>
                <a:ea typeface="MS PGothic" panose="020B0600070205080204" pitchFamily="34" charset="-128"/>
              </a:defRPr>
            </a:lvl9pPr>
          </a:lstStyle>
          <a:p>
            <a:fld id="{C712C365-EC29-4D18-B5F1-D78F3F49979F}" type="slidenum">
              <a:rPr lang="en-US" altLang="en-US" smtClean="0">
                <a:latin typeface="Calibri" panose="020F0502020204030204" pitchFamily="34" charset="0"/>
              </a:rPr>
              <a:pPr/>
              <a:t>99</a:t>
            </a:fld>
            <a:endParaRPr lang="en-US" altLang="en-US">
              <a:latin typeface="Calibri" panose="020F0502020204030204" pitchFamily="34" charset="0"/>
            </a:endParaRPr>
          </a:p>
        </p:txBody>
      </p:sp>
    </p:spTree>
    <p:extLst>
      <p:ext uri="{BB962C8B-B14F-4D97-AF65-F5344CB8AC3E}">
        <p14:creationId xmlns:p14="http://schemas.microsoft.com/office/powerpoint/2010/main" val="1771622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A5CCCC"/>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5637A0E-2A7D-E74D-9000-B623DBDECF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9E7E352-0A47-BD4E-A809-3527C6CC2B80}"/>
              </a:ext>
            </a:extLst>
          </p:cNvPr>
          <p:cNvSpPr>
            <a:spLocks noGrp="1"/>
          </p:cNvSpPr>
          <p:nvPr>
            <p:ph type="dt" sz="half" idx="10"/>
          </p:nvPr>
        </p:nvSpPr>
        <p:spPr/>
        <p:txBody>
          <a:bodyPr/>
          <a:lstStyle/>
          <a:p>
            <a:r>
              <a:rPr lang="en-US"/>
              <a:t>SMART Advocacy | smartadvocacy.org</a:t>
            </a:r>
            <a:endParaRPr lang="en-US" dirty="0"/>
          </a:p>
        </p:txBody>
      </p:sp>
      <p:sp>
        <p:nvSpPr>
          <p:cNvPr id="5" name="Footer Placeholder 4">
            <a:extLst>
              <a:ext uri="{FF2B5EF4-FFF2-40B4-BE49-F238E27FC236}">
                <a16:creationId xmlns:a16="http://schemas.microsoft.com/office/drawing/2014/main" id="{4683DCF3-67E0-354C-BFAB-E449926FD28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049C9BC-2D03-6D48-B330-A809F9FF454A}"/>
              </a:ext>
            </a:extLst>
          </p:cNvPr>
          <p:cNvSpPr>
            <a:spLocks noGrp="1"/>
          </p:cNvSpPr>
          <p:nvPr>
            <p:ph type="sldNum" sz="quarter" idx="12"/>
          </p:nvPr>
        </p:nvSpPr>
        <p:spPr>
          <a:xfrm>
            <a:off x="8610600" y="6476999"/>
            <a:ext cx="2743200" cy="365125"/>
          </a:xfrm>
        </p:spPr>
        <p:txBody>
          <a:bodyPr/>
          <a:lstStyle/>
          <a:p>
            <a:fld id="{635B0F88-3849-DD47-8728-3C255520CEA0}" type="slidenum">
              <a:rPr lang="en-US" smtClean="0"/>
              <a:t>‹#›</a:t>
            </a:fld>
            <a:endParaRPr lang="en-US"/>
          </a:p>
        </p:txBody>
      </p:sp>
      <p:sp>
        <p:nvSpPr>
          <p:cNvPr id="9" name="Snip Same Side Corner Rectangle 3">
            <a:extLst>
              <a:ext uri="{FF2B5EF4-FFF2-40B4-BE49-F238E27FC236}">
                <a16:creationId xmlns:a16="http://schemas.microsoft.com/office/drawing/2014/main" id="{3D32C45F-AE44-1345-A845-F82A360E7BA8}"/>
              </a:ext>
            </a:extLst>
          </p:cNvPr>
          <p:cNvSpPr/>
          <p:nvPr userDrawn="1"/>
        </p:nvSpPr>
        <p:spPr>
          <a:xfrm rot="5400000">
            <a:off x="2209801" y="-1447800"/>
            <a:ext cx="6095999" cy="9753603"/>
          </a:xfrm>
          <a:custGeom>
            <a:avLst/>
            <a:gdLst>
              <a:gd name="connsiteX0" fmla="*/ 3436144 w 6872288"/>
              <a:gd name="connsiteY0" fmla="*/ 0 h 6915150"/>
              <a:gd name="connsiteX1" fmla="*/ 3436144 w 6872288"/>
              <a:gd name="connsiteY1" fmla="*/ 0 h 6915150"/>
              <a:gd name="connsiteX2" fmla="*/ 6872288 w 6872288"/>
              <a:gd name="connsiteY2" fmla="*/ 3436144 h 6915150"/>
              <a:gd name="connsiteX3" fmla="*/ 6872288 w 6872288"/>
              <a:gd name="connsiteY3" fmla="*/ 6915150 h 6915150"/>
              <a:gd name="connsiteX4" fmla="*/ 6872288 w 6872288"/>
              <a:gd name="connsiteY4" fmla="*/ 6915150 h 6915150"/>
              <a:gd name="connsiteX5" fmla="*/ 0 w 6872288"/>
              <a:gd name="connsiteY5" fmla="*/ 6915150 h 6915150"/>
              <a:gd name="connsiteX6" fmla="*/ 0 w 6872288"/>
              <a:gd name="connsiteY6" fmla="*/ 6915150 h 6915150"/>
              <a:gd name="connsiteX7" fmla="*/ 0 w 6872288"/>
              <a:gd name="connsiteY7" fmla="*/ 3436144 h 6915150"/>
              <a:gd name="connsiteX8" fmla="*/ 3436144 w 6872288"/>
              <a:gd name="connsiteY8" fmla="*/ 0 h 6915150"/>
              <a:gd name="connsiteX0" fmla="*/ 3436144 w 6872288"/>
              <a:gd name="connsiteY0" fmla="*/ 0 h 8229600"/>
              <a:gd name="connsiteX1" fmla="*/ 3436144 w 6872288"/>
              <a:gd name="connsiteY1" fmla="*/ 0 h 8229600"/>
              <a:gd name="connsiteX2" fmla="*/ 6872288 w 6872288"/>
              <a:gd name="connsiteY2" fmla="*/ 3436144 h 8229600"/>
              <a:gd name="connsiteX3" fmla="*/ 6872288 w 6872288"/>
              <a:gd name="connsiteY3" fmla="*/ 6915150 h 8229600"/>
              <a:gd name="connsiteX4" fmla="*/ 5000625 w 6872288"/>
              <a:gd name="connsiteY4" fmla="*/ 8229600 h 8229600"/>
              <a:gd name="connsiteX5" fmla="*/ 0 w 6872288"/>
              <a:gd name="connsiteY5" fmla="*/ 6915150 h 8229600"/>
              <a:gd name="connsiteX6" fmla="*/ 0 w 6872288"/>
              <a:gd name="connsiteY6" fmla="*/ 6915150 h 8229600"/>
              <a:gd name="connsiteX7" fmla="*/ 0 w 6872288"/>
              <a:gd name="connsiteY7" fmla="*/ 3436144 h 8229600"/>
              <a:gd name="connsiteX8" fmla="*/ 3436144 w 6872288"/>
              <a:gd name="connsiteY8" fmla="*/ 0 h 8229600"/>
              <a:gd name="connsiteX0" fmla="*/ 3436144 w 6886575"/>
              <a:gd name="connsiteY0" fmla="*/ 0 h 8786813"/>
              <a:gd name="connsiteX1" fmla="*/ 3436144 w 6886575"/>
              <a:gd name="connsiteY1" fmla="*/ 0 h 8786813"/>
              <a:gd name="connsiteX2" fmla="*/ 6872288 w 6886575"/>
              <a:gd name="connsiteY2" fmla="*/ 3436144 h 8786813"/>
              <a:gd name="connsiteX3" fmla="*/ 6886575 w 6886575"/>
              <a:gd name="connsiteY3" fmla="*/ 8786813 h 8786813"/>
              <a:gd name="connsiteX4" fmla="*/ 5000625 w 6886575"/>
              <a:gd name="connsiteY4" fmla="*/ 8229600 h 8786813"/>
              <a:gd name="connsiteX5" fmla="*/ 0 w 6886575"/>
              <a:gd name="connsiteY5" fmla="*/ 6915150 h 8786813"/>
              <a:gd name="connsiteX6" fmla="*/ 0 w 6886575"/>
              <a:gd name="connsiteY6" fmla="*/ 6915150 h 8786813"/>
              <a:gd name="connsiteX7" fmla="*/ 0 w 6886575"/>
              <a:gd name="connsiteY7" fmla="*/ 3436144 h 8786813"/>
              <a:gd name="connsiteX8" fmla="*/ 3436144 w 6886575"/>
              <a:gd name="connsiteY8" fmla="*/ 0 h 8786813"/>
              <a:gd name="connsiteX0" fmla="*/ 3436144 w 6886575"/>
              <a:gd name="connsiteY0" fmla="*/ 0 h 8786813"/>
              <a:gd name="connsiteX1" fmla="*/ 3436144 w 6886575"/>
              <a:gd name="connsiteY1" fmla="*/ 0 h 8786813"/>
              <a:gd name="connsiteX2" fmla="*/ 6872288 w 6886575"/>
              <a:gd name="connsiteY2" fmla="*/ 3436144 h 8786813"/>
              <a:gd name="connsiteX3" fmla="*/ 6886575 w 6886575"/>
              <a:gd name="connsiteY3" fmla="*/ 8786813 h 8786813"/>
              <a:gd name="connsiteX4" fmla="*/ 5000625 w 6886575"/>
              <a:gd name="connsiteY4" fmla="*/ 8229600 h 8786813"/>
              <a:gd name="connsiteX5" fmla="*/ 0 w 6886575"/>
              <a:gd name="connsiteY5" fmla="*/ 6915150 h 8786813"/>
              <a:gd name="connsiteX6" fmla="*/ 1014413 w 6886575"/>
              <a:gd name="connsiteY6" fmla="*/ 7586662 h 8786813"/>
              <a:gd name="connsiteX7" fmla="*/ 0 w 6886575"/>
              <a:gd name="connsiteY7" fmla="*/ 3436144 h 8786813"/>
              <a:gd name="connsiteX8" fmla="*/ 3436144 w 6886575"/>
              <a:gd name="connsiteY8" fmla="*/ 0 h 8786813"/>
              <a:gd name="connsiteX0" fmla="*/ 3436144 w 6886575"/>
              <a:gd name="connsiteY0" fmla="*/ 0 h 8786813"/>
              <a:gd name="connsiteX1" fmla="*/ 3436144 w 6886575"/>
              <a:gd name="connsiteY1" fmla="*/ 0 h 8786813"/>
              <a:gd name="connsiteX2" fmla="*/ 6872288 w 6886575"/>
              <a:gd name="connsiteY2" fmla="*/ 3436144 h 8786813"/>
              <a:gd name="connsiteX3" fmla="*/ 6886575 w 6886575"/>
              <a:gd name="connsiteY3" fmla="*/ 8786813 h 8786813"/>
              <a:gd name="connsiteX4" fmla="*/ 5000625 w 6886575"/>
              <a:gd name="connsiteY4" fmla="*/ 8229600 h 8786813"/>
              <a:gd name="connsiteX5" fmla="*/ 0 w 6886575"/>
              <a:gd name="connsiteY5" fmla="*/ 6915150 h 8786813"/>
              <a:gd name="connsiteX6" fmla="*/ 642938 w 6886575"/>
              <a:gd name="connsiteY6" fmla="*/ 5357812 h 8786813"/>
              <a:gd name="connsiteX7" fmla="*/ 0 w 6886575"/>
              <a:gd name="connsiteY7" fmla="*/ 3436144 h 8786813"/>
              <a:gd name="connsiteX8" fmla="*/ 3436144 w 6886575"/>
              <a:gd name="connsiteY8" fmla="*/ 0 h 8786813"/>
              <a:gd name="connsiteX0" fmla="*/ 3464719 w 6915150"/>
              <a:gd name="connsiteY0" fmla="*/ 0 h 8786813"/>
              <a:gd name="connsiteX1" fmla="*/ 3464719 w 6915150"/>
              <a:gd name="connsiteY1" fmla="*/ 0 h 8786813"/>
              <a:gd name="connsiteX2" fmla="*/ 6900863 w 6915150"/>
              <a:gd name="connsiteY2" fmla="*/ 3436144 h 8786813"/>
              <a:gd name="connsiteX3" fmla="*/ 6915150 w 6915150"/>
              <a:gd name="connsiteY3" fmla="*/ 8786813 h 8786813"/>
              <a:gd name="connsiteX4" fmla="*/ 5029200 w 6915150"/>
              <a:gd name="connsiteY4" fmla="*/ 8229600 h 8786813"/>
              <a:gd name="connsiteX5" fmla="*/ 0 w 6915150"/>
              <a:gd name="connsiteY5" fmla="*/ 8786813 h 8786813"/>
              <a:gd name="connsiteX6" fmla="*/ 671513 w 6915150"/>
              <a:gd name="connsiteY6" fmla="*/ 5357812 h 8786813"/>
              <a:gd name="connsiteX7" fmla="*/ 28575 w 6915150"/>
              <a:gd name="connsiteY7" fmla="*/ 3436144 h 8786813"/>
              <a:gd name="connsiteX8" fmla="*/ 3464719 w 6915150"/>
              <a:gd name="connsiteY8" fmla="*/ 0 h 8786813"/>
              <a:gd name="connsiteX0" fmla="*/ 3464719 w 6915150"/>
              <a:gd name="connsiteY0" fmla="*/ 0 h 8786813"/>
              <a:gd name="connsiteX1" fmla="*/ 3464719 w 6915150"/>
              <a:gd name="connsiteY1" fmla="*/ 0 h 8786813"/>
              <a:gd name="connsiteX2" fmla="*/ 6900863 w 6915150"/>
              <a:gd name="connsiteY2" fmla="*/ 3436144 h 8786813"/>
              <a:gd name="connsiteX3" fmla="*/ 6915150 w 6915150"/>
              <a:gd name="connsiteY3" fmla="*/ 8786813 h 8786813"/>
              <a:gd name="connsiteX4" fmla="*/ 5029200 w 6915150"/>
              <a:gd name="connsiteY4" fmla="*/ 8229600 h 8786813"/>
              <a:gd name="connsiteX5" fmla="*/ 0 w 6915150"/>
              <a:gd name="connsiteY5" fmla="*/ 8786813 h 8786813"/>
              <a:gd name="connsiteX6" fmla="*/ 28575 w 6915150"/>
              <a:gd name="connsiteY6" fmla="*/ 3436144 h 8786813"/>
              <a:gd name="connsiteX7" fmla="*/ 3464719 w 6915150"/>
              <a:gd name="connsiteY7" fmla="*/ 0 h 8786813"/>
              <a:gd name="connsiteX0" fmla="*/ 3464719 w 6915150"/>
              <a:gd name="connsiteY0" fmla="*/ 0 h 8786813"/>
              <a:gd name="connsiteX1" fmla="*/ 3464719 w 6915150"/>
              <a:gd name="connsiteY1" fmla="*/ 0 h 8786813"/>
              <a:gd name="connsiteX2" fmla="*/ 6900863 w 6915150"/>
              <a:gd name="connsiteY2" fmla="*/ 3436144 h 8786813"/>
              <a:gd name="connsiteX3" fmla="*/ 6915150 w 6915150"/>
              <a:gd name="connsiteY3" fmla="*/ 8786813 h 8786813"/>
              <a:gd name="connsiteX4" fmla="*/ 0 w 6915150"/>
              <a:gd name="connsiteY4" fmla="*/ 8786813 h 8786813"/>
              <a:gd name="connsiteX5" fmla="*/ 28575 w 6915150"/>
              <a:gd name="connsiteY5" fmla="*/ 3436144 h 8786813"/>
              <a:gd name="connsiteX6" fmla="*/ 3464719 w 6915150"/>
              <a:gd name="connsiteY6" fmla="*/ 0 h 8786813"/>
              <a:gd name="connsiteX0" fmla="*/ 1535907 w 6915150"/>
              <a:gd name="connsiteY0" fmla="*/ 1771651 h 8786813"/>
              <a:gd name="connsiteX1" fmla="*/ 3464719 w 6915150"/>
              <a:gd name="connsiteY1" fmla="*/ 0 h 8786813"/>
              <a:gd name="connsiteX2" fmla="*/ 6900863 w 6915150"/>
              <a:gd name="connsiteY2" fmla="*/ 3436144 h 8786813"/>
              <a:gd name="connsiteX3" fmla="*/ 6915150 w 6915150"/>
              <a:gd name="connsiteY3" fmla="*/ 8786813 h 8786813"/>
              <a:gd name="connsiteX4" fmla="*/ 0 w 6915150"/>
              <a:gd name="connsiteY4" fmla="*/ 8786813 h 8786813"/>
              <a:gd name="connsiteX5" fmla="*/ 28575 w 6915150"/>
              <a:gd name="connsiteY5" fmla="*/ 3436144 h 8786813"/>
              <a:gd name="connsiteX6" fmla="*/ 1535907 w 6915150"/>
              <a:gd name="connsiteY6" fmla="*/ 1771651 h 8786813"/>
              <a:gd name="connsiteX0" fmla="*/ 28575 w 6915150"/>
              <a:gd name="connsiteY0" fmla="*/ 3436144 h 8786813"/>
              <a:gd name="connsiteX1" fmla="*/ 3464719 w 6915150"/>
              <a:gd name="connsiteY1" fmla="*/ 0 h 8786813"/>
              <a:gd name="connsiteX2" fmla="*/ 6900863 w 6915150"/>
              <a:gd name="connsiteY2" fmla="*/ 3436144 h 8786813"/>
              <a:gd name="connsiteX3" fmla="*/ 6915150 w 6915150"/>
              <a:gd name="connsiteY3" fmla="*/ 8786813 h 8786813"/>
              <a:gd name="connsiteX4" fmla="*/ 0 w 6915150"/>
              <a:gd name="connsiteY4" fmla="*/ 8786813 h 8786813"/>
              <a:gd name="connsiteX5" fmla="*/ 28575 w 6915150"/>
              <a:gd name="connsiteY5" fmla="*/ 3436144 h 8786813"/>
              <a:gd name="connsiteX0" fmla="*/ 28575 w 6915150"/>
              <a:gd name="connsiteY0" fmla="*/ 2150268 h 7500937"/>
              <a:gd name="connsiteX1" fmla="*/ 3536156 w 6915150"/>
              <a:gd name="connsiteY1" fmla="*/ 0 h 7500937"/>
              <a:gd name="connsiteX2" fmla="*/ 6900863 w 6915150"/>
              <a:gd name="connsiteY2" fmla="*/ 2150268 h 7500937"/>
              <a:gd name="connsiteX3" fmla="*/ 6915150 w 6915150"/>
              <a:gd name="connsiteY3" fmla="*/ 7500937 h 7500937"/>
              <a:gd name="connsiteX4" fmla="*/ 0 w 6915150"/>
              <a:gd name="connsiteY4" fmla="*/ 7500937 h 7500937"/>
              <a:gd name="connsiteX5" fmla="*/ 28575 w 6915150"/>
              <a:gd name="connsiteY5" fmla="*/ 2150268 h 7500937"/>
              <a:gd name="connsiteX0" fmla="*/ 42862 w 6915150"/>
              <a:gd name="connsiteY0" fmla="*/ 2135981 h 7500937"/>
              <a:gd name="connsiteX1" fmla="*/ 3536156 w 6915150"/>
              <a:gd name="connsiteY1" fmla="*/ 0 h 7500937"/>
              <a:gd name="connsiteX2" fmla="*/ 6900863 w 6915150"/>
              <a:gd name="connsiteY2" fmla="*/ 2150268 h 7500937"/>
              <a:gd name="connsiteX3" fmla="*/ 6915150 w 6915150"/>
              <a:gd name="connsiteY3" fmla="*/ 7500937 h 7500937"/>
              <a:gd name="connsiteX4" fmla="*/ 0 w 6915150"/>
              <a:gd name="connsiteY4" fmla="*/ 7500937 h 7500937"/>
              <a:gd name="connsiteX5" fmla="*/ 42862 w 6915150"/>
              <a:gd name="connsiteY5" fmla="*/ 2135981 h 7500937"/>
              <a:gd name="connsiteX0" fmla="*/ 313796 w 6915150"/>
              <a:gd name="connsiteY0" fmla="*/ 2164203 h 7500937"/>
              <a:gd name="connsiteX1" fmla="*/ 3536156 w 6915150"/>
              <a:gd name="connsiteY1" fmla="*/ 0 h 7500937"/>
              <a:gd name="connsiteX2" fmla="*/ 6900863 w 6915150"/>
              <a:gd name="connsiteY2" fmla="*/ 2150268 h 7500937"/>
              <a:gd name="connsiteX3" fmla="*/ 6915150 w 6915150"/>
              <a:gd name="connsiteY3" fmla="*/ 7500937 h 7500937"/>
              <a:gd name="connsiteX4" fmla="*/ 0 w 6915150"/>
              <a:gd name="connsiteY4" fmla="*/ 7500937 h 7500937"/>
              <a:gd name="connsiteX5" fmla="*/ 313796 w 6915150"/>
              <a:gd name="connsiteY5" fmla="*/ 2164203 h 7500937"/>
              <a:gd name="connsiteX0" fmla="*/ 25930 w 6915150"/>
              <a:gd name="connsiteY0" fmla="*/ 2248870 h 7500937"/>
              <a:gd name="connsiteX1" fmla="*/ 3536156 w 6915150"/>
              <a:gd name="connsiteY1" fmla="*/ 0 h 7500937"/>
              <a:gd name="connsiteX2" fmla="*/ 6900863 w 6915150"/>
              <a:gd name="connsiteY2" fmla="*/ 2150268 h 7500937"/>
              <a:gd name="connsiteX3" fmla="*/ 6915150 w 6915150"/>
              <a:gd name="connsiteY3" fmla="*/ 7500937 h 7500937"/>
              <a:gd name="connsiteX4" fmla="*/ 0 w 6915150"/>
              <a:gd name="connsiteY4" fmla="*/ 7500937 h 7500937"/>
              <a:gd name="connsiteX5" fmla="*/ 25930 w 6915150"/>
              <a:gd name="connsiteY5" fmla="*/ 2248870 h 7500937"/>
              <a:gd name="connsiteX0" fmla="*/ 0 w 6923087"/>
              <a:gd name="connsiteY0" fmla="*/ 2254514 h 7500937"/>
              <a:gd name="connsiteX1" fmla="*/ 3544093 w 6923087"/>
              <a:gd name="connsiteY1" fmla="*/ 0 h 7500937"/>
              <a:gd name="connsiteX2" fmla="*/ 6908800 w 6923087"/>
              <a:gd name="connsiteY2" fmla="*/ 2150268 h 7500937"/>
              <a:gd name="connsiteX3" fmla="*/ 6923087 w 6923087"/>
              <a:gd name="connsiteY3" fmla="*/ 7500937 h 7500937"/>
              <a:gd name="connsiteX4" fmla="*/ 7937 w 6923087"/>
              <a:gd name="connsiteY4" fmla="*/ 7500937 h 7500937"/>
              <a:gd name="connsiteX5" fmla="*/ 0 w 6923087"/>
              <a:gd name="connsiteY5" fmla="*/ 2254514 h 7500937"/>
              <a:gd name="connsiteX0" fmla="*/ 13586 w 6936673"/>
              <a:gd name="connsiteY0" fmla="*/ 2254514 h 10595011"/>
              <a:gd name="connsiteX1" fmla="*/ 3557679 w 6936673"/>
              <a:gd name="connsiteY1" fmla="*/ 0 h 10595011"/>
              <a:gd name="connsiteX2" fmla="*/ 6922386 w 6936673"/>
              <a:gd name="connsiteY2" fmla="*/ 2150268 h 10595011"/>
              <a:gd name="connsiteX3" fmla="*/ 6936673 w 6936673"/>
              <a:gd name="connsiteY3" fmla="*/ 7500937 h 10595011"/>
              <a:gd name="connsiteX4" fmla="*/ 258 w 6936673"/>
              <a:gd name="connsiteY4" fmla="*/ 10595011 h 10595011"/>
              <a:gd name="connsiteX5" fmla="*/ 13586 w 6936673"/>
              <a:gd name="connsiteY5" fmla="*/ 2254514 h 10595011"/>
              <a:gd name="connsiteX0" fmla="*/ 13586 w 6968571"/>
              <a:gd name="connsiteY0" fmla="*/ 2254514 h 10595011"/>
              <a:gd name="connsiteX1" fmla="*/ 3557679 w 6968571"/>
              <a:gd name="connsiteY1" fmla="*/ 0 h 10595011"/>
              <a:gd name="connsiteX2" fmla="*/ 6922386 w 6968571"/>
              <a:gd name="connsiteY2" fmla="*/ 2150268 h 10595011"/>
              <a:gd name="connsiteX3" fmla="*/ 6968571 w 6968571"/>
              <a:gd name="connsiteY3" fmla="*/ 10563114 h 10595011"/>
              <a:gd name="connsiteX4" fmla="*/ 258 w 6968571"/>
              <a:gd name="connsiteY4" fmla="*/ 10595011 h 10595011"/>
              <a:gd name="connsiteX5" fmla="*/ 13586 w 6968571"/>
              <a:gd name="connsiteY5" fmla="*/ 2254514 h 10595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68571" h="10595011">
                <a:moveTo>
                  <a:pt x="13586" y="2254514"/>
                </a:moveTo>
                <a:lnTo>
                  <a:pt x="3557679" y="0"/>
                </a:lnTo>
                <a:lnTo>
                  <a:pt x="6922386" y="2150268"/>
                </a:lnTo>
                <a:cubicBezTo>
                  <a:pt x="6927148" y="3933824"/>
                  <a:pt x="6963809" y="8779558"/>
                  <a:pt x="6968571" y="10563114"/>
                </a:cubicBezTo>
                <a:lnTo>
                  <a:pt x="258" y="10595011"/>
                </a:lnTo>
                <a:cubicBezTo>
                  <a:pt x="-2388" y="8846203"/>
                  <a:pt x="16232" y="4003322"/>
                  <a:pt x="13586" y="2254514"/>
                </a:cubicBezTo>
                <a:close/>
              </a:path>
            </a:pathLst>
          </a:custGeom>
          <a:solidFill>
            <a:schemeClr val="bg1"/>
          </a:solidFill>
          <a:ln w="796925">
            <a:solidFill>
              <a:srgbClr val="4BA6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2" name="Title 1">
            <a:extLst>
              <a:ext uri="{FF2B5EF4-FFF2-40B4-BE49-F238E27FC236}">
                <a16:creationId xmlns:a16="http://schemas.microsoft.com/office/drawing/2014/main" id="{F2B29FC4-238C-9041-AF92-9A1DD3AF80A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Tree>
    <p:extLst>
      <p:ext uri="{BB962C8B-B14F-4D97-AF65-F5344CB8AC3E}">
        <p14:creationId xmlns:p14="http://schemas.microsoft.com/office/powerpoint/2010/main" val="214405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AFBD0-CF4E-064A-9989-A0D2861FE6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ECD665-E049-BF44-A4C4-ED3F5AD9C79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8B058BC-466C-7F48-8215-77DA78E152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2BA489-EBCF-1C4A-9329-978D0988374B}"/>
              </a:ext>
            </a:extLst>
          </p:cNvPr>
          <p:cNvSpPr>
            <a:spLocks noGrp="1"/>
          </p:cNvSpPr>
          <p:nvPr>
            <p:ph type="dt" sz="half" idx="10"/>
          </p:nvPr>
        </p:nvSpPr>
        <p:spPr/>
        <p:txBody>
          <a:bodyPr/>
          <a:lstStyle/>
          <a:p>
            <a:fld id="{1BAD012F-AE8C-4443-926E-0784D96009B5}" type="datetimeFigureOut">
              <a:rPr lang="en-US" smtClean="0"/>
              <a:t>10/12/2021</a:t>
            </a:fld>
            <a:endParaRPr lang="en-US"/>
          </a:p>
        </p:txBody>
      </p:sp>
      <p:sp>
        <p:nvSpPr>
          <p:cNvPr id="6" name="Footer Placeholder 5">
            <a:extLst>
              <a:ext uri="{FF2B5EF4-FFF2-40B4-BE49-F238E27FC236}">
                <a16:creationId xmlns:a16="http://schemas.microsoft.com/office/drawing/2014/main" id="{5680A2DD-4561-7C48-A5CA-E766A35A1E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5BFD09-7388-D540-B265-AFF4BD8F04EA}"/>
              </a:ext>
            </a:extLst>
          </p:cNvPr>
          <p:cNvSpPr>
            <a:spLocks noGrp="1"/>
          </p:cNvSpPr>
          <p:nvPr>
            <p:ph type="sldNum" sz="quarter" idx="12"/>
          </p:nvPr>
        </p:nvSpPr>
        <p:spPr/>
        <p:txBody>
          <a:bodyPr/>
          <a:lstStyle/>
          <a:p>
            <a:fld id="{635B0F88-3849-DD47-8728-3C255520CEA0}" type="slidenum">
              <a:rPr lang="en-US" smtClean="0"/>
              <a:t>‹#›</a:t>
            </a:fld>
            <a:endParaRPr lang="en-US"/>
          </a:p>
        </p:txBody>
      </p:sp>
    </p:spTree>
    <p:extLst>
      <p:ext uri="{BB962C8B-B14F-4D97-AF65-F5344CB8AC3E}">
        <p14:creationId xmlns:p14="http://schemas.microsoft.com/office/powerpoint/2010/main" val="1756237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DBE5D-5BC3-A04E-A3C7-DE8E121412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20B36C3-EBF1-0A40-B68F-ACB294AB60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ABEB81-D119-2945-8A01-F2019B627C9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4096AD6-7AFF-D249-AF76-583CE1A7BA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21786BA-0D4D-2F4A-9299-3B089B372F8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01DF898-CC27-EB40-81E8-FED56F8FC07C}"/>
              </a:ext>
            </a:extLst>
          </p:cNvPr>
          <p:cNvSpPr>
            <a:spLocks noGrp="1"/>
          </p:cNvSpPr>
          <p:nvPr>
            <p:ph type="dt" sz="half" idx="10"/>
          </p:nvPr>
        </p:nvSpPr>
        <p:spPr/>
        <p:txBody>
          <a:bodyPr/>
          <a:lstStyle/>
          <a:p>
            <a:fld id="{1BAD012F-AE8C-4443-926E-0784D96009B5}" type="datetimeFigureOut">
              <a:rPr lang="en-US" smtClean="0"/>
              <a:t>10/12/2021</a:t>
            </a:fld>
            <a:endParaRPr lang="en-US"/>
          </a:p>
        </p:txBody>
      </p:sp>
      <p:sp>
        <p:nvSpPr>
          <p:cNvPr id="8" name="Footer Placeholder 7">
            <a:extLst>
              <a:ext uri="{FF2B5EF4-FFF2-40B4-BE49-F238E27FC236}">
                <a16:creationId xmlns:a16="http://schemas.microsoft.com/office/drawing/2014/main" id="{1FA5209E-59FB-1946-ACB2-E5B5C30E6C7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3FD0201-2126-6043-BC4B-4F4BF48988A9}"/>
              </a:ext>
            </a:extLst>
          </p:cNvPr>
          <p:cNvSpPr>
            <a:spLocks noGrp="1"/>
          </p:cNvSpPr>
          <p:nvPr>
            <p:ph type="sldNum" sz="quarter" idx="12"/>
          </p:nvPr>
        </p:nvSpPr>
        <p:spPr/>
        <p:txBody>
          <a:bodyPr/>
          <a:lstStyle/>
          <a:p>
            <a:fld id="{635B0F88-3849-DD47-8728-3C255520CEA0}" type="slidenum">
              <a:rPr lang="en-US" smtClean="0"/>
              <a:t>‹#›</a:t>
            </a:fld>
            <a:endParaRPr lang="en-US"/>
          </a:p>
        </p:txBody>
      </p:sp>
    </p:spTree>
    <p:extLst>
      <p:ext uri="{BB962C8B-B14F-4D97-AF65-F5344CB8AC3E}">
        <p14:creationId xmlns:p14="http://schemas.microsoft.com/office/powerpoint/2010/main" val="27438696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C22E4-0C3F-0F44-AEF8-8C47D0CDB3D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12890AB-E022-7F41-AFD6-D4B4AE34172A}"/>
              </a:ext>
            </a:extLst>
          </p:cNvPr>
          <p:cNvSpPr>
            <a:spLocks noGrp="1"/>
          </p:cNvSpPr>
          <p:nvPr>
            <p:ph type="dt" sz="half" idx="10"/>
          </p:nvPr>
        </p:nvSpPr>
        <p:spPr/>
        <p:txBody>
          <a:bodyPr/>
          <a:lstStyle/>
          <a:p>
            <a:fld id="{1BAD012F-AE8C-4443-926E-0784D96009B5}" type="datetimeFigureOut">
              <a:rPr lang="en-US" smtClean="0"/>
              <a:t>10/12/2021</a:t>
            </a:fld>
            <a:endParaRPr lang="en-US"/>
          </a:p>
        </p:txBody>
      </p:sp>
      <p:sp>
        <p:nvSpPr>
          <p:cNvPr id="4" name="Footer Placeholder 3">
            <a:extLst>
              <a:ext uri="{FF2B5EF4-FFF2-40B4-BE49-F238E27FC236}">
                <a16:creationId xmlns:a16="http://schemas.microsoft.com/office/drawing/2014/main" id="{926C30EA-F79D-3C40-A36E-5A72F679B93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8E87B8A-4856-2646-9039-6FAC3A5B7AEE}"/>
              </a:ext>
            </a:extLst>
          </p:cNvPr>
          <p:cNvSpPr>
            <a:spLocks noGrp="1"/>
          </p:cNvSpPr>
          <p:nvPr>
            <p:ph type="sldNum" sz="quarter" idx="12"/>
          </p:nvPr>
        </p:nvSpPr>
        <p:spPr/>
        <p:txBody>
          <a:bodyPr/>
          <a:lstStyle/>
          <a:p>
            <a:fld id="{635B0F88-3849-DD47-8728-3C255520CEA0}" type="slidenum">
              <a:rPr lang="en-US" smtClean="0"/>
              <a:t>‹#›</a:t>
            </a:fld>
            <a:endParaRPr lang="en-US"/>
          </a:p>
        </p:txBody>
      </p:sp>
    </p:spTree>
    <p:extLst>
      <p:ext uri="{BB962C8B-B14F-4D97-AF65-F5344CB8AC3E}">
        <p14:creationId xmlns:p14="http://schemas.microsoft.com/office/powerpoint/2010/main" val="14915863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8CAA6D-9776-B44F-B24E-9C0882860E4C}"/>
              </a:ext>
            </a:extLst>
          </p:cNvPr>
          <p:cNvSpPr>
            <a:spLocks noGrp="1"/>
          </p:cNvSpPr>
          <p:nvPr>
            <p:ph type="dt" sz="half" idx="10"/>
          </p:nvPr>
        </p:nvSpPr>
        <p:spPr/>
        <p:txBody>
          <a:bodyPr/>
          <a:lstStyle/>
          <a:p>
            <a:fld id="{1BAD012F-AE8C-4443-926E-0784D96009B5}" type="datetimeFigureOut">
              <a:rPr lang="en-US" smtClean="0"/>
              <a:t>10/12/2021</a:t>
            </a:fld>
            <a:endParaRPr lang="en-US"/>
          </a:p>
        </p:txBody>
      </p:sp>
      <p:sp>
        <p:nvSpPr>
          <p:cNvPr id="3" name="Footer Placeholder 2">
            <a:extLst>
              <a:ext uri="{FF2B5EF4-FFF2-40B4-BE49-F238E27FC236}">
                <a16:creationId xmlns:a16="http://schemas.microsoft.com/office/drawing/2014/main" id="{1D63E396-1772-1247-86AE-2AA67242118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8AC4451-AC4B-1540-9B4E-E87B92B1063C}"/>
              </a:ext>
            </a:extLst>
          </p:cNvPr>
          <p:cNvSpPr>
            <a:spLocks noGrp="1"/>
          </p:cNvSpPr>
          <p:nvPr>
            <p:ph type="sldNum" sz="quarter" idx="12"/>
          </p:nvPr>
        </p:nvSpPr>
        <p:spPr/>
        <p:txBody>
          <a:bodyPr/>
          <a:lstStyle/>
          <a:p>
            <a:fld id="{635B0F88-3849-DD47-8728-3C255520CEA0}" type="slidenum">
              <a:rPr lang="en-US" smtClean="0"/>
              <a:t>‹#›</a:t>
            </a:fld>
            <a:endParaRPr lang="en-US"/>
          </a:p>
        </p:txBody>
      </p:sp>
    </p:spTree>
    <p:extLst>
      <p:ext uri="{BB962C8B-B14F-4D97-AF65-F5344CB8AC3E}">
        <p14:creationId xmlns:p14="http://schemas.microsoft.com/office/powerpoint/2010/main" val="19991688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151E7-6BB6-4F4D-B0F0-51B385304A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B88A54D-CEF0-0E4A-AD20-541F49B7B8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1298E2F-3C34-6A43-8B4D-A59EDB550D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71994A-4D52-1246-A335-0AAC36DC3693}"/>
              </a:ext>
            </a:extLst>
          </p:cNvPr>
          <p:cNvSpPr>
            <a:spLocks noGrp="1"/>
          </p:cNvSpPr>
          <p:nvPr>
            <p:ph type="dt" sz="half" idx="10"/>
          </p:nvPr>
        </p:nvSpPr>
        <p:spPr/>
        <p:txBody>
          <a:bodyPr/>
          <a:lstStyle/>
          <a:p>
            <a:fld id="{1BAD012F-AE8C-4443-926E-0784D96009B5}" type="datetimeFigureOut">
              <a:rPr lang="en-US" smtClean="0"/>
              <a:t>10/12/2021</a:t>
            </a:fld>
            <a:endParaRPr lang="en-US"/>
          </a:p>
        </p:txBody>
      </p:sp>
      <p:sp>
        <p:nvSpPr>
          <p:cNvPr id="6" name="Footer Placeholder 5">
            <a:extLst>
              <a:ext uri="{FF2B5EF4-FFF2-40B4-BE49-F238E27FC236}">
                <a16:creationId xmlns:a16="http://schemas.microsoft.com/office/drawing/2014/main" id="{ED972470-3F16-3F4C-AFD1-61E08AF4A1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EB44B1-839D-F94B-BD0A-E8F9AC9B1291}"/>
              </a:ext>
            </a:extLst>
          </p:cNvPr>
          <p:cNvSpPr>
            <a:spLocks noGrp="1"/>
          </p:cNvSpPr>
          <p:nvPr>
            <p:ph type="sldNum" sz="quarter" idx="12"/>
          </p:nvPr>
        </p:nvSpPr>
        <p:spPr/>
        <p:txBody>
          <a:bodyPr/>
          <a:lstStyle/>
          <a:p>
            <a:fld id="{635B0F88-3849-DD47-8728-3C255520CEA0}" type="slidenum">
              <a:rPr lang="en-US" smtClean="0"/>
              <a:t>‹#›</a:t>
            </a:fld>
            <a:endParaRPr lang="en-US"/>
          </a:p>
        </p:txBody>
      </p:sp>
    </p:spTree>
    <p:extLst>
      <p:ext uri="{BB962C8B-B14F-4D97-AF65-F5344CB8AC3E}">
        <p14:creationId xmlns:p14="http://schemas.microsoft.com/office/powerpoint/2010/main" val="5365711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86B51-D41A-A840-B017-C6D9CF33A0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77C63BD-0510-474A-81C2-D8B7F3AE85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C05105F-0EC3-814F-B992-E8F7FA6ECE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5FBDCE-A9CA-8A43-8FA3-4D5A45B43593}"/>
              </a:ext>
            </a:extLst>
          </p:cNvPr>
          <p:cNvSpPr>
            <a:spLocks noGrp="1"/>
          </p:cNvSpPr>
          <p:nvPr>
            <p:ph type="dt" sz="half" idx="10"/>
          </p:nvPr>
        </p:nvSpPr>
        <p:spPr/>
        <p:txBody>
          <a:bodyPr/>
          <a:lstStyle/>
          <a:p>
            <a:fld id="{1BAD012F-AE8C-4443-926E-0784D96009B5}" type="datetimeFigureOut">
              <a:rPr lang="en-US" smtClean="0"/>
              <a:t>10/12/2021</a:t>
            </a:fld>
            <a:endParaRPr lang="en-US"/>
          </a:p>
        </p:txBody>
      </p:sp>
      <p:sp>
        <p:nvSpPr>
          <p:cNvPr id="6" name="Footer Placeholder 5">
            <a:extLst>
              <a:ext uri="{FF2B5EF4-FFF2-40B4-BE49-F238E27FC236}">
                <a16:creationId xmlns:a16="http://schemas.microsoft.com/office/drawing/2014/main" id="{D47A2337-0544-5A4E-A94F-8308C4C1F5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793479-8B30-594E-9180-A68F41B31F58}"/>
              </a:ext>
            </a:extLst>
          </p:cNvPr>
          <p:cNvSpPr>
            <a:spLocks noGrp="1"/>
          </p:cNvSpPr>
          <p:nvPr>
            <p:ph type="sldNum" sz="quarter" idx="12"/>
          </p:nvPr>
        </p:nvSpPr>
        <p:spPr/>
        <p:txBody>
          <a:bodyPr/>
          <a:lstStyle/>
          <a:p>
            <a:fld id="{635B0F88-3849-DD47-8728-3C255520CEA0}" type="slidenum">
              <a:rPr lang="en-US" smtClean="0"/>
              <a:t>‹#›</a:t>
            </a:fld>
            <a:endParaRPr lang="en-US"/>
          </a:p>
        </p:txBody>
      </p:sp>
    </p:spTree>
    <p:extLst>
      <p:ext uri="{BB962C8B-B14F-4D97-AF65-F5344CB8AC3E}">
        <p14:creationId xmlns:p14="http://schemas.microsoft.com/office/powerpoint/2010/main" val="6795059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794F8-9473-B14B-87A6-6091AD199C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95A8FBB-2477-304B-9228-5FF2A0607F0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5AFB20-65B8-674C-9384-713B5318D35E}"/>
              </a:ext>
            </a:extLst>
          </p:cNvPr>
          <p:cNvSpPr>
            <a:spLocks noGrp="1"/>
          </p:cNvSpPr>
          <p:nvPr>
            <p:ph type="dt" sz="half" idx="10"/>
          </p:nvPr>
        </p:nvSpPr>
        <p:spPr/>
        <p:txBody>
          <a:bodyPr/>
          <a:lstStyle/>
          <a:p>
            <a:fld id="{1BAD012F-AE8C-4443-926E-0784D96009B5}" type="datetimeFigureOut">
              <a:rPr lang="en-US" smtClean="0"/>
              <a:t>10/12/2021</a:t>
            </a:fld>
            <a:endParaRPr lang="en-US"/>
          </a:p>
        </p:txBody>
      </p:sp>
      <p:sp>
        <p:nvSpPr>
          <p:cNvPr id="5" name="Footer Placeholder 4">
            <a:extLst>
              <a:ext uri="{FF2B5EF4-FFF2-40B4-BE49-F238E27FC236}">
                <a16:creationId xmlns:a16="http://schemas.microsoft.com/office/drawing/2014/main" id="{7424D520-85CF-6849-A445-80BE08BADC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919203-D83B-D541-9C3A-CBE55B5BEE2A}"/>
              </a:ext>
            </a:extLst>
          </p:cNvPr>
          <p:cNvSpPr>
            <a:spLocks noGrp="1"/>
          </p:cNvSpPr>
          <p:nvPr>
            <p:ph type="sldNum" sz="quarter" idx="12"/>
          </p:nvPr>
        </p:nvSpPr>
        <p:spPr/>
        <p:txBody>
          <a:bodyPr/>
          <a:lstStyle/>
          <a:p>
            <a:fld id="{635B0F88-3849-DD47-8728-3C255520CEA0}" type="slidenum">
              <a:rPr lang="en-US" smtClean="0"/>
              <a:t>‹#›</a:t>
            </a:fld>
            <a:endParaRPr lang="en-US"/>
          </a:p>
        </p:txBody>
      </p:sp>
    </p:spTree>
    <p:extLst>
      <p:ext uri="{BB962C8B-B14F-4D97-AF65-F5344CB8AC3E}">
        <p14:creationId xmlns:p14="http://schemas.microsoft.com/office/powerpoint/2010/main" val="42621093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A6CD9F-FA77-2F43-83AE-40F6257EC72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8DBEB8-ABDF-FF4F-91EE-F23F0ED7E2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89B914-57C7-BA41-A644-732AC1D980DE}"/>
              </a:ext>
            </a:extLst>
          </p:cNvPr>
          <p:cNvSpPr>
            <a:spLocks noGrp="1"/>
          </p:cNvSpPr>
          <p:nvPr>
            <p:ph type="dt" sz="half" idx="10"/>
          </p:nvPr>
        </p:nvSpPr>
        <p:spPr/>
        <p:txBody>
          <a:bodyPr/>
          <a:lstStyle/>
          <a:p>
            <a:fld id="{1BAD012F-AE8C-4443-926E-0784D96009B5}" type="datetimeFigureOut">
              <a:rPr lang="en-US" smtClean="0"/>
              <a:t>10/12/2021</a:t>
            </a:fld>
            <a:endParaRPr lang="en-US"/>
          </a:p>
        </p:txBody>
      </p:sp>
      <p:sp>
        <p:nvSpPr>
          <p:cNvPr id="5" name="Footer Placeholder 4">
            <a:extLst>
              <a:ext uri="{FF2B5EF4-FFF2-40B4-BE49-F238E27FC236}">
                <a16:creationId xmlns:a16="http://schemas.microsoft.com/office/drawing/2014/main" id="{D1460435-CDA1-A243-A3A4-01E0661EA8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1566C1-4652-C945-8800-953235B80853}"/>
              </a:ext>
            </a:extLst>
          </p:cNvPr>
          <p:cNvSpPr>
            <a:spLocks noGrp="1"/>
          </p:cNvSpPr>
          <p:nvPr>
            <p:ph type="sldNum" sz="quarter" idx="12"/>
          </p:nvPr>
        </p:nvSpPr>
        <p:spPr/>
        <p:txBody>
          <a:bodyPr/>
          <a:lstStyle/>
          <a:p>
            <a:fld id="{635B0F88-3849-DD47-8728-3C255520CEA0}" type="slidenum">
              <a:rPr lang="en-US" smtClean="0"/>
              <a:t>‹#›</a:t>
            </a:fld>
            <a:endParaRPr lang="en-US"/>
          </a:p>
        </p:txBody>
      </p:sp>
    </p:spTree>
    <p:extLst>
      <p:ext uri="{BB962C8B-B14F-4D97-AF65-F5344CB8AC3E}">
        <p14:creationId xmlns:p14="http://schemas.microsoft.com/office/powerpoint/2010/main" val="2806188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BB673DF-DADA-4EAC-ACAB-6320AC203B62}"/>
              </a:ext>
            </a:extLst>
          </p:cNvPr>
          <p:cNvSpPr/>
          <p:nvPr userDrawn="1"/>
        </p:nvSpPr>
        <p:spPr>
          <a:xfrm>
            <a:off x="0" y="0"/>
            <a:ext cx="12192000" cy="1524000"/>
          </a:xfrm>
          <a:prstGeom prst="rect">
            <a:avLst/>
          </a:prstGeom>
          <a:solidFill>
            <a:srgbClr val="00B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609600" y="228600"/>
            <a:ext cx="9448800" cy="1143000"/>
          </a:xfrm>
        </p:spPr>
        <p:txBody>
          <a:bodyPr>
            <a:normAutofit/>
          </a:bodyPr>
          <a:lstStyle>
            <a:lvl1pPr algn="l">
              <a:defRPr sz="4000">
                <a:solidFill>
                  <a:schemeClr val="bg1"/>
                </a:solidFill>
              </a:defRPr>
            </a:lvl1pPr>
          </a:lstStyle>
          <a:p>
            <a:r>
              <a:rPr lang="en-US" dirty="0"/>
              <a:t>Click to edit Master title style</a:t>
            </a:r>
          </a:p>
        </p:txBody>
      </p:sp>
      <p:sp>
        <p:nvSpPr>
          <p:cNvPr id="6" name="Text Placeholder 5"/>
          <p:cNvSpPr>
            <a:spLocks noGrp="1"/>
          </p:cNvSpPr>
          <p:nvPr>
            <p:ph type="body" sz="quarter" idx="13"/>
          </p:nvPr>
        </p:nvSpPr>
        <p:spPr>
          <a:xfrm>
            <a:off x="609600" y="1828800"/>
            <a:ext cx="10972800" cy="4495800"/>
          </a:xfrm>
        </p:spPr>
        <p:txBody>
          <a:bodyPr/>
          <a:lstStyle>
            <a:lvl1pPr>
              <a:defRPr baseline="0">
                <a:latin typeface="Tahoma" panose="020B0604030504040204" pitchFamily="34" charset="0"/>
                <a:ea typeface="Tahoma" panose="020B0604030504040204" pitchFamily="34" charset="0"/>
                <a:cs typeface="Tahoma" panose="020B0604030504040204" pitchFamily="34" charset="0"/>
              </a:defRPr>
            </a:lvl1pPr>
            <a:lvl2pPr>
              <a:buSzPct val="100000"/>
              <a:buFont typeface="Wingdings" pitchFamily="2" charset="2"/>
              <a:buChar char="§"/>
              <a:defRPr>
                <a:latin typeface="Tahoma" panose="020B0604030504040204" pitchFamily="34" charset="0"/>
                <a:ea typeface="Tahoma" panose="020B0604030504040204" pitchFamily="34" charset="0"/>
                <a:cs typeface="Tahoma" panose="020B0604030504040204" pitchFamily="34" charset="0"/>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442465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Phase 3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EA0B36C-D9EA-4569-B3CC-AAC78A14E695}"/>
              </a:ext>
            </a:extLst>
          </p:cNvPr>
          <p:cNvSpPr/>
          <p:nvPr userDrawn="1"/>
        </p:nvSpPr>
        <p:spPr>
          <a:xfrm>
            <a:off x="0" y="0"/>
            <a:ext cx="12192000" cy="1524000"/>
          </a:xfrm>
          <a:prstGeom prst="rect">
            <a:avLst/>
          </a:prstGeom>
          <a:solidFill>
            <a:srgbClr val="800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609600" y="228600"/>
            <a:ext cx="9448800" cy="1143000"/>
          </a:xfrm>
        </p:spPr>
        <p:txBody>
          <a:bodyPr>
            <a:normAutofit/>
          </a:bodyPr>
          <a:lstStyle>
            <a:lvl1pPr algn="l">
              <a:defRPr sz="4000">
                <a:solidFill>
                  <a:schemeClr val="bg1"/>
                </a:solidFill>
              </a:defRPr>
            </a:lvl1pPr>
          </a:lstStyle>
          <a:p>
            <a:r>
              <a:rPr lang="en-US" dirty="0"/>
              <a:t>Click to edit Master title style</a:t>
            </a:r>
          </a:p>
        </p:txBody>
      </p:sp>
      <p:sp>
        <p:nvSpPr>
          <p:cNvPr id="6" name="Text Placeholder 5"/>
          <p:cNvSpPr>
            <a:spLocks noGrp="1"/>
          </p:cNvSpPr>
          <p:nvPr>
            <p:ph type="body" sz="quarter" idx="13"/>
          </p:nvPr>
        </p:nvSpPr>
        <p:spPr>
          <a:xfrm>
            <a:off x="609600" y="1828800"/>
            <a:ext cx="10972800" cy="4495800"/>
          </a:xfrm>
        </p:spPr>
        <p:txBody>
          <a:bodyPr/>
          <a:lstStyle>
            <a:lvl1pPr>
              <a:defRPr baseline="0"/>
            </a:lvl1pPr>
            <a:lvl2pPr>
              <a:buSzPct val="100000"/>
              <a:buFont typeface="Wingdings" pitchFamily="2" charset="2"/>
              <a:buChar char="§"/>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139748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19DD6A-602E-7D40-AA2E-DCF2A3937009}"/>
              </a:ext>
            </a:extLst>
          </p:cNvPr>
          <p:cNvSpPr>
            <a:spLocks noGrp="1"/>
          </p:cNvSpPr>
          <p:nvPr>
            <p:ph idx="1"/>
          </p:nvPr>
        </p:nvSpPr>
        <p:spPr>
          <a:xfrm>
            <a:off x="838200" y="1445741"/>
            <a:ext cx="10515600" cy="473122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53D5A4B-EF47-DD47-AA62-9F2E4F803747}"/>
              </a:ext>
            </a:extLst>
          </p:cNvPr>
          <p:cNvSpPr>
            <a:spLocks noGrp="1"/>
          </p:cNvSpPr>
          <p:nvPr>
            <p:ph type="dt" sz="half" idx="10"/>
          </p:nvPr>
        </p:nvSpPr>
        <p:spPr/>
        <p:txBody>
          <a:bodyPr/>
          <a:lstStyle/>
          <a:p>
            <a:fld id="{1BAD012F-AE8C-4443-926E-0784D96009B5}" type="datetimeFigureOut">
              <a:rPr lang="en-US" smtClean="0"/>
              <a:t>10/12/2021</a:t>
            </a:fld>
            <a:endParaRPr lang="en-US"/>
          </a:p>
        </p:txBody>
      </p:sp>
      <p:sp>
        <p:nvSpPr>
          <p:cNvPr id="5" name="Footer Placeholder 4">
            <a:extLst>
              <a:ext uri="{FF2B5EF4-FFF2-40B4-BE49-F238E27FC236}">
                <a16:creationId xmlns:a16="http://schemas.microsoft.com/office/drawing/2014/main" id="{83F30B01-E0B3-CE4D-9A34-D4810A645F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BBA6BE-43A2-0940-A4A8-9CE7A25F0317}"/>
              </a:ext>
            </a:extLst>
          </p:cNvPr>
          <p:cNvSpPr>
            <a:spLocks noGrp="1"/>
          </p:cNvSpPr>
          <p:nvPr>
            <p:ph type="sldNum" sz="quarter" idx="12"/>
          </p:nvPr>
        </p:nvSpPr>
        <p:spPr/>
        <p:txBody>
          <a:bodyPr/>
          <a:lstStyle/>
          <a:p>
            <a:fld id="{635B0F88-3849-DD47-8728-3C255520CEA0}" type="slidenum">
              <a:rPr lang="en-US" smtClean="0"/>
              <a:t>‹#›</a:t>
            </a:fld>
            <a:endParaRPr lang="en-US"/>
          </a:p>
        </p:txBody>
      </p:sp>
      <p:sp>
        <p:nvSpPr>
          <p:cNvPr id="7" name="Rectangle 6">
            <a:extLst>
              <a:ext uri="{FF2B5EF4-FFF2-40B4-BE49-F238E27FC236}">
                <a16:creationId xmlns:a16="http://schemas.microsoft.com/office/drawing/2014/main" id="{9A3DD94C-5B68-EB41-9678-CFDA7DFB5F63}"/>
              </a:ext>
            </a:extLst>
          </p:cNvPr>
          <p:cNvSpPr/>
          <p:nvPr userDrawn="1"/>
        </p:nvSpPr>
        <p:spPr>
          <a:xfrm>
            <a:off x="0" y="0"/>
            <a:ext cx="12192000" cy="1145004"/>
          </a:xfrm>
          <a:prstGeom prst="rect">
            <a:avLst/>
          </a:prstGeom>
          <a:solidFill>
            <a:srgbClr val="1C34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 name="Title 1">
            <a:extLst>
              <a:ext uri="{FF2B5EF4-FFF2-40B4-BE49-F238E27FC236}">
                <a16:creationId xmlns:a16="http://schemas.microsoft.com/office/drawing/2014/main" id="{4DCA4BD6-EBA6-0442-BBBA-6D5568D971EF}"/>
              </a:ext>
            </a:extLst>
          </p:cNvPr>
          <p:cNvSpPr>
            <a:spLocks noGrp="1"/>
          </p:cNvSpPr>
          <p:nvPr>
            <p:ph type="title"/>
          </p:nvPr>
        </p:nvSpPr>
        <p:spPr>
          <a:xfrm>
            <a:off x="846945" y="179541"/>
            <a:ext cx="9677400" cy="782053"/>
          </a:xfrm>
        </p:spPr>
        <p:txBody>
          <a:bodyPr>
            <a:normAutofit/>
          </a:bodyPr>
          <a:lstStyle>
            <a:lvl1pPr>
              <a:defRPr sz="4000">
                <a:solidFill>
                  <a:schemeClr val="bg1"/>
                </a:solidFill>
              </a:defRPr>
            </a:lvl1pPr>
          </a:lstStyle>
          <a:p>
            <a:r>
              <a:rPr lang="en-US" dirty="0"/>
              <a:t>Click to edit Master title style</a:t>
            </a:r>
          </a:p>
        </p:txBody>
      </p:sp>
      <p:sp>
        <p:nvSpPr>
          <p:cNvPr id="11" name="Pentagon 10">
            <a:extLst>
              <a:ext uri="{FF2B5EF4-FFF2-40B4-BE49-F238E27FC236}">
                <a16:creationId xmlns:a16="http://schemas.microsoft.com/office/drawing/2014/main" id="{1EDF579A-4321-5143-AD30-A2835E5130FA}"/>
              </a:ext>
            </a:extLst>
          </p:cNvPr>
          <p:cNvSpPr/>
          <p:nvPr userDrawn="1"/>
        </p:nvSpPr>
        <p:spPr>
          <a:xfrm>
            <a:off x="0" y="0"/>
            <a:ext cx="746369" cy="1145004"/>
          </a:xfrm>
          <a:prstGeom prst="homePlate">
            <a:avLst>
              <a:gd name="adj" fmla="val 34754"/>
            </a:avLst>
          </a:prstGeom>
          <a:solidFill>
            <a:srgbClr val="4BA6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87517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hase 1_Title and Figure/Objec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BE07453-CA16-4F19-AB51-B68C2BBB44DB}"/>
              </a:ext>
            </a:extLst>
          </p:cNvPr>
          <p:cNvSpPr/>
          <p:nvPr userDrawn="1"/>
        </p:nvSpPr>
        <p:spPr>
          <a:xfrm>
            <a:off x="0" y="0"/>
            <a:ext cx="12192000" cy="1524000"/>
          </a:xfrm>
          <a:prstGeom prst="rect">
            <a:avLst/>
          </a:prstGeom>
          <a:solidFill>
            <a:srgbClr val="0CA0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Content Placeholder 5"/>
          <p:cNvSpPr>
            <a:spLocks noGrp="1"/>
          </p:cNvSpPr>
          <p:nvPr>
            <p:ph sz="quarter" idx="13"/>
          </p:nvPr>
        </p:nvSpPr>
        <p:spPr>
          <a:xfrm>
            <a:off x="609600" y="1828800"/>
            <a:ext cx="10972800" cy="4526280"/>
          </a:xfrm>
        </p:spPr>
        <p:txBody>
          <a:bodyPr/>
          <a:lstStyle>
            <a:lvl1pPr marL="0" indent="0">
              <a:buNone/>
              <a:defRPr baseline="0"/>
            </a:lvl1pPr>
          </a:lstStyle>
          <a:p>
            <a:pPr lvl="0"/>
            <a:r>
              <a:rPr lang="en-US"/>
              <a:t>Click to edit Master text styles</a:t>
            </a:r>
          </a:p>
        </p:txBody>
      </p:sp>
      <p:sp>
        <p:nvSpPr>
          <p:cNvPr id="9" name="Title 1"/>
          <p:cNvSpPr>
            <a:spLocks noGrp="1"/>
          </p:cNvSpPr>
          <p:nvPr>
            <p:ph type="title"/>
          </p:nvPr>
        </p:nvSpPr>
        <p:spPr>
          <a:xfrm>
            <a:off x="609600" y="228600"/>
            <a:ext cx="9448800" cy="1143000"/>
          </a:xfrm>
        </p:spPr>
        <p:txBody>
          <a:bodyPr>
            <a:normAutofit/>
          </a:bodyPr>
          <a:lstStyle>
            <a:lvl1pPr algn="l">
              <a:defRPr sz="4000">
                <a:solidFill>
                  <a:schemeClr val="bg1"/>
                </a:solidFill>
              </a:defRPr>
            </a:lvl1pPr>
          </a:lstStyle>
          <a:p>
            <a:r>
              <a:rPr lang="en-US"/>
              <a:t>Click to edit Master title style</a:t>
            </a:r>
            <a:endParaRPr lang="en-US" dirty="0"/>
          </a:p>
        </p:txBody>
      </p:sp>
      <p:sp>
        <p:nvSpPr>
          <p:cNvPr id="7" name="Text Placeholder 12"/>
          <p:cNvSpPr>
            <a:spLocks noGrp="1"/>
          </p:cNvSpPr>
          <p:nvPr>
            <p:ph type="body" sz="quarter" idx="18"/>
          </p:nvPr>
        </p:nvSpPr>
        <p:spPr>
          <a:xfrm>
            <a:off x="9347200" y="6400800"/>
            <a:ext cx="2235200" cy="228600"/>
          </a:xfrm>
        </p:spPr>
        <p:txBody>
          <a:bodyPr anchor="ctr"/>
          <a:lstStyle>
            <a:lvl1pPr marL="0" indent="0" algn="l">
              <a:spcBef>
                <a:spcPts val="0"/>
              </a:spcBef>
              <a:spcAft>
                <a:spcPts val="0"/>
              </a:spcAft>
              <a:buNone/>
              <a:defRPr sz="800" baseline="0">
                <a:solidFill>
                  <a:schemeClr val="accent2">
                    <a:lumMod val="50000"/>
                    <a:lumOff val="50000"/>
                  </a:schemeClr>
                </a:solidFill>
              </a:defRPr>
            </a:lvl1pPr>
          </a:lstStyle>
          <a:p>
            <a:pPr lvl="0"/>
            <a:r>
              <a:rPr lang="en-US"/>
              <a:t>Click to edit Master text styles</a:t>
            </a:r>
          </a:p>
        </p:txBody>
      </p:sp>
    </p:spTree>
    <p:extLst>
      <p:ext uri="{BB962C8B-B14F-4D97-AF65-F5344CB8AC3E}">
        <p14:creationId xmlns:p14="http://schemas.microsoft.com/office/powerpoint/2010/main" val="39643859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hase 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3894B65-5B7E-4EF9-B3DD-E70617B0C5BB}"/>
              </a:ext>
            </a:extLst>
          </p:cNvPr>
          <p:cNvSpPr/>
          <p:nvPr userDrawn="1"/>
        </p:nvSpPr>
        <p:spPr>
          <a:xfrm>
            <a:off x="0" y="0"/>
            <a:ext cx="12192000" cy="1524000"/>
          </a:xfrm>
          <a:prstGeom prst="rect">
            <a:avLst/>
          </a:prstGeom>
          <a:solidFill>
            <a:srgbClr val="0CA0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609600" y="228600"/>
            <a:ext cx="9448800" cy="1143000"/>
          </a:xfrm>
        </p:spPr>
        <p:txBody>
          <a:bodyPr>
            <a:normAutofit/>
          </a:bodyPr>
          <a:lstStyle>
            <a:lvl1pPr algn="l">
              <a:defRPr sz="4000">
                <a:solidFill>
                  <a:schemeClr val="bg1"/>
                </a:solidFill>
              </a:defRPr>
            </a:lvl1pPr>
          </a:lstStyle>
          <a:p>
            <a:r>
              <a:rPr lang="en-US" dirty="0"/>
              <a:t>Click to edit Master title style</a:t>
            </a:r>
          </a:p>
        </p:txBody>
      </p:sp>
      <p:sp>
        <p:nvSpPr>
          <p:cNvPr id="6" name="Text Placeholder 5"/>
          <p:cNvSpPr>
            <a:spLocks noGrp="1"/>
          </p:cNvSpPr>
          <p:nvPr>
            <p:ph type="body" sz="quarter" idx="13"/>
          </p:nvPr>
        </p:nvSpPr>
        <p:spPr>
          <a:xfrm>
            <a:off x="609600" y="1828800"/>
            <a:ext cx="10972800" cy="4495800"/>
          </a:xfrm>
        </p:spPr>
        <p:txBody>
          <a:bodyPr/>
          <a:lstStyle>
            <a:lvl1pPr>
              <a:defRPr baseline="0"/>
            </a:lvl1pPr>
            <a:lvl2pPr>
              <a:buSzPct val="100000"/>
              <a:buFont typeface="Wingdings" pitchFamily="2" charset="2"/>
              <a:buChar char="§"/>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3147731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hase 1_Text-Two Column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9F1BDC5-549A-4787-9AFE-8D1EEE065FCB}"/>
              </a:ext>
            </a:extLst>
          </p:cNvPr>
          <p:cNvSpPr/>
          <p:nvPr userDrawn="1"/>
        </p:nvSpPr>
        <p:spPr>
          <a:xfrm>
            <a:off x="0" y="0"/>
            <a:ext cx="12192000" cy="1524000"/>
          </a:xfrm>
          <a:prstGeom prst="rect">
            <a:avLst/>
          </a:prstGeom>
          <a:solidFill>
            <a:srgbClr val="0CA0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Text Placeholder 4"/>
          <p:cNvSpPr>
            <a:spLocks noGrp="1"/>
          </p:cNvSpPr>
          <p:nvPr>
            <p:ph type="body" sz="quarter" idx="14"/>
          </p:nvPr>
        </p:nvSpPr>
        <p:spPr>
          <a:xfrm>
            <a:off x="609600" y="1828800"/>
            <a:ext cx="5384800" cy="4526280"/>
          </a:xfrm>
        </p:spPr>
        <p:txBody>
          <a:bodyPr/>
          <a:lstStyle>
            <a:lvl1pPr>
              <a:defRPr/>
            </a:lvl1pPr>
            <a:lvl2pPr>
              <a:buClrTx/>
              <a:buSzPct val="100000"/>
              <a:buFont typeface="Wingdings" pitchFamily="2" charset="2"/>
              <a:buNone/>
              <a:defRPr/>
            </a:lvl2pPr>
          </a:lstStyle>
          <a:p>
            <a:pPr lvl="0"/>
            <a:r>
              <a:rPr lang="en-US"/>
              <a:t>Click to edit Master text styles</a:t>
            </a:r>
          </a:p>
          <a:p>
            <a:pPr lvl="1"/>
            <a:r>
              <a:rPr lang="en-US"/>
              <a:t>Second level</a:t>
            </a:r>
          </a:p>
        </p:txBody>
      </p:sp>
      <p:sp>
        <p:nvSpPr>
          <p:cNvPr id="10" name="Text Placeholder 9"/>
          <p:cNvSpPr>
            <a:spLocks noGrp="1"/>
          </p:cNvSpPr>
          <p:nvPr>
            <p:ph type="body" sz="quarter" idx="15"/>
          </p:nvPr>
        </p:nvSpPr>
        <p:spPr>
          <a:xfrm>
            <a:off x="6197600" y="1828800"/>
            <a:ext cx="5384800" cy="4526280"/>
          </a:xfrm>
        </p:spPr>
        <p:txBody>
          <a:bodyPr/>
          <a:lstStyle>
            <a:lvl1pPr>
              <a:defRPr/>
            </a:lvl1pPr>
            <a:lvl2pPr>
              <a:buSzPct val="100000"/>
              <a:buFont typeface="Wingdings" pitchFamily="2" charset="2"/>
              <a:buChar char="§"/>
              <a:defRPr/>
            </a:lvl2pPr>
          </a:lstStyle>
          <a:p>
            <a:pPr lvl="0"/>
            <a:r>
              <a:rPr lang="en-US"/>
              <a:t>Click to edit Master text styles</a:t>
            </a:r>
          </a:p>
          <a:p>
            <a:pPr lvl="1"/>
            <a:r>
              <a:rPr lang="en-US"/>
              <a:t>Second level</a:t>
            </a:r>
          </a:p>
        </p:txBody>
      </p:sp>
      <p:sp>
        <p:nvSpPr>
          <p:cNvPr id="11" name="Title 1"/>
          <p:cNvSpPr>
            <a:spLocks noGrp="1"/>
          </p:cNvSpPr>
          <p:nvPr>
            <p:ph type="title"/>
          </p:nvPr>
        </p:nvSpPr>
        <p:spPr>
          <a:xfrm>
            <a:off x="609600" y="228600"/>
            <a:ext cx="9448800" cy="1143000"/>
          </a:xfrm>
        </p:spPr>
        <p:txBody>
          <a:bodyPr>
            <a:normAutofit/>
          </a:bodyPr>
          <a:lstStyle>
            <a:lvl1pPr algn="l">
              <a:defRPr sz="40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7673235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Phase 1_Text and Objec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CCA200A-0AF8-4C3F-8657-DBEFA4A78A69}"/>
              </a:ext>
            </a:extLst>
          </p:cNvPr>
          <p:cNvSpPr/>
          <p:nvPr userDrawn="1"/>
        </p:nvSpPr>
        <p:spPr>
          <a:xfrm>
            <a:off x="0" y="0"/>
            <a:ext cx="12192000" cy="1524000"/>
          </a:xfrm>
          <a:prstGeom prst="rect">
            <a:avLst/>
          </a:prstGeom>
          <a:solidFill>
            <a:srgbClr val="0CA0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Content Placeholder 3"/>
          <p:cNvSpPr>
            <a:spLocks noGrp="1"/>
          </p:cNvSpPr>
          <p:nvPr>
            <p:ph sz="half" idx="2"/>
          </p:nvPr>
        </p:nvSpPr>
        <p:spPr>
          <a:xfrm>
            <a:off x="6197600" y="1828801"/>
            <a:ext cx="5384800" cy="4525963"/>
          </a:xfrm>
        </p:spPr>
        <p:txBody>
          <a:bodyPr/>
          <a:lstStyle>
            <a:lvl1pPr marL="0" indent="0">
              <a:buNone/>
              <a:defRPr sz="2800" baseline="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8" name="Text Placeholder 7"/>
          <p:cNvSpPr>
            <a:spLocks noGrp="1"/>
          </p:cNvSpPr>
          <p:nvPr>
            <p:ph type="body" sz="quarter" idx="13"/>
          </p:nvPr>
        </p:nvSpPr>
        <p:spPr>
          <a:xfrm>
            <a:off x="609600" y="1828800"/>
            <a:ext cx="5384800" cy="4526280"/>
          </a:xfrm>
        </p:spPr>
        <p:txBody>
          <a:bodyPr/>
          <a:lstStyle>
            <a:lvl1pPr>
              <a:defRPr/>
            </a:lvl1pPr>
            <a:lvl2pPr>
              <a:buSzPct val="100000"/>
              <a:buFont typeface="Wingdings" pitchFamily="2" charset="2"/>
              <a:buChar char="§"/>
              <a:defRPr/>
            </a:lvl2pPr>
          </a:lstStyle>
          <a:p>
            <a:pPr lvl="0"/>
            <a:r>
              <a:rPr lang="en-US"/>
              <a:t>Click to edit Master text styles</a:t>
            </a:r>
          </a:p>
          <a:p>
            <a:pPr lvl="1"/>
            <a:r>
              <a:rPr lang="en-US"/>
              <a:t>Second level</a:t>
            </a:r>
          </a:p>
        </p:txBody>
      </p:sp>
      <p:sp>
        <p:nvSpPr>
          <p:cNvPr id="10" name="Title 1"/>
          <p:cNvSpPr>
            <a:spLocks noGrp="1"/>
          </p:cNvSpPr>
          <p:nvPr>
            <p:ph type="title"/>
          </p:nvPr>
        </p:nvSpPr>
        <p:spPr>
          <a:xfrm>
            <a:off x="609600" y="228600"/>
            <a:ext cx="9448800" cy="1143000"/>
          </a:xfrm>
        </p:spPr>
        <p:txBody>
          <a:bodyPr>
            <a:normAutofit/>
          </a:bodyPr>
          <a:lstStyle>
            <a:lvl1pPr algn="l">
              <a:defRPr sz="4000">
                <a:solidFill>
                  <a:schemeClr val="bg1"/>
                </a:solidFill>
              </a:defRPr>
            </a:lvl1pPr>
          </a:lstStyle>
          <a:p>
            <a:r>
              <a:rPr lang="en-US"/>
              <a:t>Click to edit Master title style</a:t>
            </a:r>
            <a:endParaRPr lang="en-US" dirty="0"/>
          </a:p>
        </p:txBody>
      </p:sp>
      <p:sp>
        <p:nvSpPr>
          <p:cNvPr id="6" name="Text Placeholder 12"/>
          <p:cNvSpPr>
            <a:spLocks noGrp="1"/>
          </p:cNvSpPr>
          <p:nvPr>
            <p:ph type="body" sz="quarter" idx="18"/>
          </p:nvPr>
        </p:nvSpPr>
        <p:spPr>
          <a:xfrm>
            <a:off x="9347200" y="6400800"/>
            <a:ext cx="2235200" cy="228600"/>
          </a:xfrm>
        </p:spPr>
        <p:txBody>
          <a:bodyPr anchor="ctr"/>
          <a:lstStyle>
            <a:lvl1pPr marL="0" indent="0" algn="l">
              <a:spcBef>
                <a:spcPts val="0"/>
              </a:spcBef>
              <a:spcAft>
                <a:spcPts val="0"/>
              </a:spcAft>
              <a:buNone/>
              <a:defRPr sz="800" baseline="0">
                <a:solidFill>
                  <a:schemeClr val="accent2">
                    <a:lumMod val="50000"/>
                    <a:lumOff val="50000"/>
                  </a:schemeClr>
                </a:solidFill>
              </a:defRPr>
            </a:lvl1pPr>
          </a:lstStyle>
          <a:p>
            <a:pPr lvl="0"/>
            <a:r>
              <a:rPr lang="en-US"/>
              <a:t>Click to edit Master text styles</a:t>
            </a:r>
          </a:p>
        </p:txBody>
      </p:sp>
    </p:spTree>
    <p:extLst>
      <p:ext uri="{BB962C8B-B14F-4D97-AF65-F5344CB8AC3E}">
        <p14:creationId xmlns:p14="http://schemas.microsoft.com/office/powerpoint/2010/main" val="11540140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Phase 3_Title and Figure/Objec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641DC0-EEF4-488B-A37A-082C65F22DDB}"/>
              </a:ext>
            </a:extLst>
          </p:cNvPr>
          <p:cNvSpPr/>
          <p:nvPr userDrawn="1"/>
        </p:nvSpPr>
        <p:spPr>
          <a:xfrm>
            <a:off x="0" y="0"/>
            <a:ext cx="12192000" cy="1524000"/>
          </a:xfrm>
          <a:prstGeom prst="rect">
            <a:avLst/>
          </a:prstGeom>
          <a:solidFill>
            <a:srgbClr val="800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Content Placeholder 5"/>
          <p:cNvSpPr>
            <a:spLocks noGrp="1"/>
          </p:cNvSpPr>
          <p:nvPr>
            <p:ph sz="quarter" idx="13"/>
          </p:nvPr>
        </p:nvSpPr>
        <p:spPr>
          <a:xfrm>
            <a:off x="609600" y="1828800"/>
            <a:ext cx="10972800" cy="4526280"/>
          </a:xfrm>
        </p:spPr>
        <p:txBody>
          <a:bodyPr/>
          <a:lstStyle>
            <a:lvl1pPr marL="0" indent="0">
              <a:buNone/>
              <a:defRPr baseline="0"/>
            </a:lvl1pPr>
          </a:lstStyle>
          <a:p>
            <a:pPr lvl="0"/>
            <a:r>
              <a:rPr lang="en-US"/>
              <a:t>Click to edit Master text styles</a:t>
            </a:r>
          </a:p>
        </p:txBody>
      </p:sp>
      <p:sp>
        <p:nvSpPr>
          <p:cNvPr id="9" name="Title 1"/>
          <p:cNvSpPr>
            <a:spLocks noGrp="1"/>
          </p:cNvSpPr>
          <p:nvPr>
            <p:ph type="title"/>
          </p:nvPr>
        </p:nvSpPr>
        <p:spPr>
          <a:xfrm>
            <a:off x="609600" y="228600"/>
            <a:ext cx="9448800" cy="1143000"/>
          </a:xfrm>
        </p:spPr>
        <p:txBody>
          <a:bodyPr>
            <a:normAutofit/>
          </a:bodyPr>
          <a:lstStyle>
            <a:lvl1pPr algn="l">
              <a:defRPr sz="4000">
                <a:solidFill>
                  <a:schemeClr val="bg1"/>
                </a:solidFill>
              </a:defRPr>
            </a:lvl1pPr>
          </a:lstStyle>
          <a:p>
            <a:r>
              <a:rPr lang="en-US"/>
              <a:t>Click to edit Master title style</a:t>
            </a:r>
            <a:endParaRPr lang="en-US" dirty="0"/>
          </a:p>
        </p:txBody>
      </p:sp>
      <p:sp>
        <p:nvSpPr>
          <p:cNvPr id="5" name="Text Placeholder 12"/>
          <p:cNvSpPr>
            <a:spLocks noGrp="1"/>
          </p:cNvSpPr>
          <p:nvPr>
            <p:ph type="body" sz="quarter" idx="18"/>
          </p:nvPr>
        </p:nvSpPr>
        <p:spPr>
          <a:xfrm>
            <a:off x="9347200" y="6400800"/>
            <a:ext cx="2235200" cy="228600"/>
          </a:xfrm>
        </p:spPr>
        <p:txBody>
          <a:bodyPr anchor="ctr"/>
          <a:lstStyle>
            <a:lvl1pPr marL="0" indent="0" algn="l">
              <a:spcBef>
                <a:spcPts val="0"/>
              </a:spcBef>
              <a:spcAft>
                <a:spcPts val="0"/>
              </a:spcAft>
              <a:buNone/>
              <a:defRPr sz="800" baseline="0">
                <a:solidFill>
                  <a:schemeClr val="accent2">
                    <a:lumMod val="50000"/>
                    <a:lumOff val="50000"/>
                  </a:schemeClr>
                </a:solidFill>
              </a:defRPr>
            </a:lvl1pPr>
          </a:lstStyle>
          <a:p>
            <a:pPr lvl="0"/>
            <a:r>
              <a:rPr lang="en-US"/>
              <a:t>Click to edit Master text styles</a:t>
            </a:r>
          </a:p>
        </p:txBody>
      </p:sp>
    </p:spTree>
    <p:extLst>
      <p:ext uri="{BB962C8B-B14F-4D97-AF65-F5344CB8AC3E}">
        <p14:creationId xmlns:p14="http://schemas.microsoft.com/office/powerpoint/2010/main" val="28081327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Phase 3_Text and Objec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79E3281-4F7A-46F0-B752-D0396A43AE15}"/>
              </a:ext>
            </a:extLst>
          </p:cNvPr>
          <p:cNvSpPr/>
          <p:nvPr userDrawn="1"/>
        </p:nvSpPr>
        <p:spPr>
          <a:xfrm>
            <a:off x="0" y="0"/>
            <a:ext cx="12192000" cy="1524000"/>
          </a:xfrm>
          <a:prstGeom prst="rect">
            <a:avLst/>
          </a:prstGeom>
          <a:solidFill>
            <a:srgbClr val="800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Content Placeholder 3"/>
          <p:cNvSpPr>
            <a:spLocks noGrp="1"/>
          </p:cNvSpPr>
          <p:nvPr>
            <p:ph sz="half" idx="2"/>
          </p:nvPr>
        </p:nvSpPr>
        <p:spPr>
          <a:xfrm>
            <a:off x="6197600" y="1828801"/>
            <a:ext cx="5384800" cy="4525963"/>
          </a:xfrm>
        </p:spPr>
        <p:txBody>
          <a:bodyPr/>
          <a:lstStyle>
            <a:lvl1pPr marL="0" indent="0">
              <a:buNone/>
              <a:defRPr sz="2800" baseline="0">
                <a:solidFill>
                  <a:schemeClr val="tx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8" name="Text Placeholder 7"/>
          <p:cNvSpPr>
            <a:spLocks noGrp="1"/>
          </p:cNvSpPr>
          <p:nvPr>
            <p:ph type="body" sz="quarter" idx="13"/>
          </p:nvPr>
        </p:nvSpPr>
        <p:spPr>
          <a:xfrm>
            <a:off x="609600" y="1828800"/>
            <a:ext cx="5384800" cy="4526280"/>
          </a:xfrm>
        </p:spPr>
        <p:txBody>
          <a:bodyPr/>
          <a:lstStyle>
            <a:lvl1pPr>
              <a:defRPr/>
            </a:lvl1pPr>
            <a:lvl2pPr>
              <a:buSzPct val="100000"/>
              <a:buFont typeface="Wingdings" pitchFamily="2" charset="2"/>
              <a:buChar char="§"/>
              <a:defRPr/>
            </a:lvl2pPr>
          </a:lstStyle>
          <a:p>
            <a:pPr lvl="0"/>
            <a:r>
              <a:rPr lang="en-US"/>
              <a:t>Click to edit Master text styles</a:t>
            </a:r>
          </a:p>
          <a:p>
            <a:pPr lvl="1"/>
            <a:r>
              <a:rPr lang="en-US"/>
              <a:t>Second level</a:t>
            </a:r>
          </a:p>
        </p:txBody>
      </p:sp>
      <p:sp>
        <p:nvSpPr>
          <p:cNvPr id="10" name="Title 1"/>
          <p:cNvSpPr>
            <a:spLocks noGrp="1"/>
          </p:cNvSpPr>
          <p:nvPr>
            <p:ph type="title"/>
          </p:nvPr>
        </p:nvSpPr>
        <p:spPr>
          <a:xfrm>
            <a:off x="609600" y="228600"/>
            <a:ext cx="9448800" cy="1143000"/>
          </a:xfrm>
        </p:spPr>
        <p:txBody>
          <a:bodyPr>
            <a:normAutofit/>
          </a:bodyPr>
          <a:lstStyle>
            <a:lvl1pPr algn="l">
              <a:defRPr sz="4000">
                <a:solidFill>
                  <a:schemeClr val="bg1"/>
                </a:solidFill>
              </a:defRPr>
            </a:lvl1pPr>
          </a:lstStyle>
          <a:p>
            <a:r>
              <a:rPr lang="en-US"/>
              <a:t>Click to edit Master title style</a:t>
            </a:r>
            <a:endParaRPr lang="en-US" dirty="0"/>
          </a:p>
        </p:txBody>
      </p:sp>
      <p:sp>
        <p:nvSpPr>
          <p:cNvPr id="6" name="Text Placeholder 12"/>
          <p:cNvSpPr>
            <a:spLocks noGrp="1"/>
          </p:cNvSpPr>
          <p:nvPr>
            <p:ph type="body" sz="quarter" idx="18"/>
          </p:nvPr>
        </p:nvSpPr>
        <p:spPr>
          <a:xfrm>
            <a:off x="9347200" y="6400800"/>
            <a:ext cx="2235200" cy="228600"/>
          </a:xfrm>
        </p:spPr>
        <p:txBody>
          <a:bodyPr anchor="ctr"/>
          <a:lstStyle>
            <a:lvl1pPr marL="0" indent="0" algn="l">
              <a:spcBef>
                <a:spcPts val="0"/>
              </a:spcBef>
              <a:spcAft>
                <a:spcPts val="0"/>
              </a:spcAft>
              <a:buNone/>
              <a:defRPr sz="800" baseline="0">
                <a:solidFill>
                  <a:schemeClr val="accent2">
                    <a:lumMod val="50000"/>
                    <a:lumOff val="50000"/>
                  </a:schemeClr>
                </a:solidFill>
              </a:defRPr>
            </a:lvl1pPr>
          </a:lstStyle>
          <a:p>
            <a:pPr lvl="0"/>
            <a:r>
              <a:rPr lang="en-US"/>
              <a:t>Click to edit Master text styles</a:t>
            </a:r>
          </a:p>
        </p:txBody>
      </p:sp>
    </p:spTree>
    <p:extLst>
      <p:ext uri="{BB962C8B-B14F-4D97-AF65-F5344CB8AC3E}">
        <p14:creationId xmlns:p14="http://schemas.microsoft.com/office/powerpoint/2010/main" val="9592520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3017E-384A-8942-8573-725040DFD49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D22C6C5-6C4D-D441-818E-914146EDB71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389628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E5966-C3F5-7547-A67E-73C2E280B84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DA5D6B1-D837-7848-991D-FA8C718FA09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284787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112AA-E540-534D-8EB5-3A4804E953F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B5795A1-34DC-9D40-96DB-A48F99C5485D}"/>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6730445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B3D9E-CA37-4F42-8C24-6DF6F1F5B4C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2BA21B5C-B6B6-D941-B22F-4AFA8A1A50C4}"/>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6E2A436-7CA9-EC45-8280-41E4744F2BA3}"/>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94240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19DD6A-602E-7D40-AA2E-DCF2A3937009}"/>
              </a:ext>
            </a:extLst>
          </p:cNvPr>
          <p:cNvSpPr>
            <a:spLocks noGrp="1"/>
          </p:cNvSpPr>
          <p:nvPr>
            <p:ph idx="1"/>
          </p:nvPr>
        </p:nvSpPr>
        <p:spPr>
          <a:xfrm>
            <a:off x="838200" y="1445741"/>
            <a:ext cx="10515600" cy="473122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53D5A4B-EF47-DD47-AA62-9F2E4F803747}"/>
              </a:ext>
            </a:extLst>
          </p:cNvPr>
          <p:cNvSpPr>
            <a:spLocks noGrp="1"/>
          </p:cNvSpPr>
          <p:nvPr>
            <p:ph type="dt" sz="half" idx="10"/>
          </p:nvPr>
        </p:nvSpPr>
        <p:spPr/>
        <p:txBody>
          <a:bodyPr/>
          <a:lstStyle/>
          <a:p>
            <a:fld id="{1BAD012F-AE8C-4443-926E-0784D96009B5}" type="datetimeFigureOut">
              <a:rPr lang="en-US" smtClean="0"/>
              <a:t>10/12/2021</a:t>
            </a:fld>
            <a:endParaRPr lang="en-US"/>
          </a:p>
        </p:txBody>
      </p:sp>
      <p:sp>
        <p:nvSpPr>
          <p:cNvPr id="5" name="Footer Placeholder 4">
            <a:extLst>
              <a:ext uri="{FF2B5EF4-FFF2-40B4-BE49-F238E27FC236}">
                <a16:creationId xmlns:a16="http://schemas.microsoft.com/office/drawing/2014/main" id="{83F30B01-E0B3-CE4D-9A34-D4810A645F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BBA6BE-43A2-0940-A4A8-9CE7A25F0317}"/>
              </a:ext>
            </a:extLst>
          </p:cNvPr>
          <p:cNvSpPr>
            <a:spLocks noGrp="1"/>
          </p:cNvSpPr>
          <p:nvPr>
            <p:ph type="sldNum" sz="quarter" idx="12"/>
          </p:nvPr>
        </p:nvSpPr>
        <p:spPr/>
        <p:txBody>
          <a:bodyPr/>
          <a:lstStyle/>
          <a:p>
            <a:fld id="{635B0F88-3849-DD47-8728-3C255520CEA0}" type="slidenum">
              <a:rPr lang="en-US" smtClean="0"/>
              <a:t>‹#›</a:t>
            </a:fld>
            <a:endParaRPr lang="en-US"/>
          </a:p>
        </p:txBody>
      </p:sp>
      <p:sp>
        <p:nvSpPr>
          <p:cNvPr id="7" name="Rectangle 6">
            <a:extLst>
              <a:ext uri="{FF2B5EF4-FFF2-40B4-BE49-F238E27FC236}">
                <a16:creationId xmlns:a16="http://schemas.microsoft.com/office/drawing/2014/main" id="{9A3DD94C-5B68-EB41-9678-CFDA7DFB5F63}"/>
              </a:ext>
            </a:extLst>
          </p:cNvPr>
          <p:cNvSpPr/>
          <p:nvPr userDrawn="1"/>
        </p:nvSpPr>
        <p:spPr>
          <a:xfrm>
            <a:off x="0" y="0"/>
            <a:ext cx="12192000" cy="1145004"/>
          </a:xfrm>
          <a:prstGeom prst="rect">
            <a:avLst/>
          </a:prstGeom>
          <a:solidFill>
            <a:srgbClr val="1C34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 name="Title 1">
            <a:extLst>
              <a:ext uri="{FF2B5EF4-FFF2-40B4-BE49-F238E27FC236}">
                <a16:creationId xmlns:a16="http://schemas.microsoft.com/office/drawing/2014/main" id="{4DCA4BD6-EBA6-0442-BBBA-6D5568D971EF}"/>
              </a:ext>
            </a:extLst>
          </p:cNvPr>
          <p:cNvSpPr>
            <a:spLocks noGrp="1"/>
          </p:cNvSpPr>
          <p:nvPr>
            <p:ph type="title"/>
          </p:nvPr>
        </p:nvSpPr>
        <p:spPr>
          <a:xfrm>
            <a:off x="846945" y="179541"/>
            <a:ext cx="9677400" cy="782053"/>
          </a:xfrm>
        </p:spPr>
        <p:txBody>
          <a:bodyPr>
            <a:normAutofit/>
          </a:bodyPr>
          <a:lstStyle>
            <a:lvl1pPr>
              <a:defRPr sz="4000">
                <a:solidFill>
                  <a:schemeClr val="bg1"/>
                </a:solidFill>
              </a:defRPr>
            </a:lvl1pPr>
          </a:lstStyle>
          <a:p>
            <a:r>
              <a:rPr lang="en-US" dirty="0"/>
              <a:t>Click to edit Master title style</a:t>
            </a:r>
          </a:p>
        </p:txBody>
      </p:sp>
      <p:sp>
        <p:nvSpPr>
          <p:cNvPr id="11" name="Pentagon 10">
            <a:extLst>
              <a:ext uri="{FF2B5EF4-FFF2-40B4-BE49-F238E27FC236}">
                <a16:creationId xmlns:a16="http://schemas.microsoft.com/office/drawing/2014/main" id="{1EDF579A-4321-5143-AD30-A2835E5130FA}"/>
              </a:ext>
            </a:extLst>
          </p:cNvPr>
          <p:cNvSpPr/>
          <p:nvPr userDrawn="1"/>
        </p:nvSpPr>
        <p:spPr>
          <a:xfrm>
            <a:off x="0" y="0"/>
            <a:ext cx="746369" cy="1145004"/>
          </a:xfrm>
          <a:prstGeom prst="homePlate">
            <a:avLst>
              <a:gd name="adj" fmla="val 34754"/>
            </a:avLst>
          </a:prstGeom>
          <a:solidFill>
            <a:srgbClr val="7AC3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5540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7294A-68A4-3042-A848-BB0D9BBD914F}"/>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93057FB2-A7E4-8E4A-B32C-6502896CC90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CB4066C-948E-6F4B-9CAE-EB31063F781D}"/>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97402A-2620-774B-932B-0C8176FFD8ED}"/>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3349996-1EC4-DE47-850A-78C2AC0ED273}"/>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498300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BFA61-74B5-824D-BBDB-28867965FD6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808665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43784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E4AFC-276D-2F45-A794-B1E649F2758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CF688E-236C-5B4D-9CEE-3D8DEB9A0EF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0337260-D7C2-1240-ADCE-ECCEAD00596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5569262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143C4-9135-3943-8517-8780259FC12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7B4761-1974-A341-B37A-9AD4DD9C271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221878D-DF3A-D74D-90C0-7006EB65137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0146107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4BB48-5CFB-CE4B-9DA5-7767F3E2099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6934A04-54C3-2246-B2EE-516E966489D3}"/>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116785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A659C8-BEFC-9143-8981-3D9D4E31F767}"/>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F3E5AB9-EFCF-C84C-99B6-1BD0B87DDFCF}"/>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451702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29FC4-238C-9041-AF92-9A1DD3AF80A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5637A0E-2A7D-E74D-9000-B623DBDECF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9E7E352-0A47-BD4E-A809-3527C6CC2B80}"/>
              </a:ext>
            </a:extLst>
          </p:cNvPr>
          <p:cNvSpPr>
            <a:spLocks noGrp="1"/>
          </p:cNvSpPr>
          <p:nvPr>
            <p:ph type="dt" sz="half" idx="10"/>
          </p:nvPr>
        </p:nvSpPr>
        <p:spPr/>
        <p:txBody>
          <a:bodyPr/>
          <a:lstStyle/>
          <a:p>
            <a:fld id="{175ADCB2-9524-B041-8A7F-B1B56517BFAE}" type="datetimeFigureOut">
              <a:rPr lang="en-US" smtClean="0"/>
              <a:t>10/12/2021</a:t>
            </a:fld>
            <a:endParaRPr lang="en-US"/>
          </a:p>
        </p:txBody>
      </p:sp>
      <p:sp>
        <p:nvSpPr>
          <p:cNvPr id="5" name="Footer Placeholder 4">
            <a:extLst>
              <a:ext uri="{FF2B5EF4-FFF2-40B4-BE49-F238E27FC236}">
                <a16:creationId xmlns:a16="http://schemas.microsoft.com/office/drawing/2014/main" id="{4683DCF3-67E0-354C-BFAB-E449926FD2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49C9BC-2D03-6D48-B330-A809F9FF454A}"/>
              </a:ext>
            </a:extLst>
          </p:cNvPr>
          <p:cNvSpPr>
            <a:spLocks noGrp="1"/>
          </p:cNvSpPr>
          <p:nvPr>
            <p:ph type="sldNum" sz="quarter" idx="12"/>
          </p:nvPr>
        </p:nvSpPr>
        <p:spPr/>
        <p:txBody>
          <a:bodyPr/>
          <a:lstStyle/>
          <a:p>
            <a:fld id="{BF612168-0DBB-0444-A21C-33218B9A98BC}" type="slidenum">
              <a:rPr lang="en-US" smtClean="0"/>
              <a:t>‹#›</a:t>
            </a:fld>
            <a:endParaRPr lang="en-US"/>
          </a:p>
        </p:txBody>
      </p:sp>
    </p:spTree>
    <p:extLst>
      <p:ext uri="{BB962C8B-B14F-4D97-AF65-F5344CB8AC3E}">
        <p14:creationId xmlns:p14="http://schemas.microsoft.com/office/powerpoint/2010/main" val="26981582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FDB28-C5C9-F149-8458-EE00F178DF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19DD6A-602E-7D40-AA2E-DCF2A39370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3D5A4B-EF47-DD47-AA62-9F2E4F803747}"/>
              </a:ext>
            </a:extLst>
          </p:cNvPr>
          <p:cNvSpPr>
            <a:spLocks noGrp="1"/>
          </p:cNvSpPr>
          <p:nvPr>
            <p:ph type="dt" sz="half" idx="10"/>
          </p:nvPr>
        </p:nvSpPr>
        <p:spPr/>
        <p:txBody>
          <a:bodyPr/>
          <a:lstStyle/>
          <a:p>
            <a:fld id="{175ADCB2-9524-B041-8A7F-B1B56517BFAE}" type="datetimeFigureOut">
              <a:rPr lang="en-US" smtClean="0"/>
              <a:t>10/12/2021</a:t>
            </a:fld>
            <a:endParaRPr lang="en-US"/>
          </a:p>
        </p:txBody>
      </p:sp>
      <p:sp>
        <p:nvSpPr>
          <p:cNvPr id="5" name="Footer Placeholder 4">
            <a:extLst>
              <a:ext uri="{FF2B5EF4-FFF2-40B4-BE49-F238E27FC236}">
                <a16:creationId xmlns:a16="http://schemas.microsoft.com/office/drawing/2014/main" id="{83F30B01-E0B3-CE4D-9A34-D4810A645F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BBA6BE-43A2-0940-A4A8-9CE7A25F0317}"/>
              </a:ext>
            </a:extLst>
          </p:cNvPr>
          <p:cNvSpPr>
            <a:spLocks noGrp="1"/>
          </p:cNvSpPr>
          <p:nvPr>
            <p:ph type="sldNum" sz="quarter" idx="12"/>
          </p:nvPr>
        </p:nvSpPr>
        <p:spPr/>
        <p:txBody>
          <a:bodyPr/>
          <a:lstStyle/>
          <a:p>
            <a:fld id="{BF612168-0DBB-0444-A21C-33218B9A98BC}" type="slidenum">
              <a:rPr lang="en-US" smtClean="0"/>
              <a:t>‹#›</a:t>
            </a:fld>
            <a:endParaRPr lang="en-US"/>
          </a:p>
        </p:txBody>
      </p:sp>
    </p:spTree>
    <p:extLst>
      <p:ext uri="{BB962C8B-B14F-4D97-AF65-F5344CB8AC3E}">
        <p14:creationId xmlns:p14="http://schemas.microsoft.com/office/powerpoint/2010/main" val="23821626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A542F-BCB2-544E-A312-B9AF3AEDA05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A801CC0-F007-6D4B-A764-2A5C418772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4E98C25-747D-3746-B8AA-75C9222AD8D6}"/>
              </a:ext>
            </a:extLst>
          </p:cNvPr>
          <p:cNvSpPr>
            <a:spLocks noGrp="1"/>
          </p:cNvSpPr>
          <p:nvPr>
            <p:ph type="dt" sz="half" idx="10"/>
          </p:nvPr>
        </p:nvSpPr>
        <p:spPr/>
        <p:txBody>
          <a:bodyPr/>
          <a:lstStyle/>
          <a:p>
            <a:fld id="{175ADCB2-9524-B041-8A7F-B1B56517BFAE}" type="datetimeFigureOut">
              <a:rPr lang="en-US" smtClean="0"/>
              <a:t>10/12/2021</a:t>
            </a:fld>
            <a:endParaRPr lang="en-US"/>
          </a:p>
        </p:txBody>
      </p:sp>
      <p:sp>
        <p:nvSpPr>
          <p:cNvPr id="5" name="Footer Placeholder 4">
            <a:extLst>
              <a:ext uri="{FF2B5EF4-FFF2-40B4-BE49-F238E27FC236}">
                <a16:creationId xmlns:a16="http://schemas.microsoft.com/office/drawing/2014/main" id="{B409429E-C55D-1042-9491-4CBD2D2EB2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410BA8-818E-9948-8E36-BC2B3AA953DD}"/>
              </a:ext>
            </a:extLst>
          </p:cNvPr>
          <p:cNvSpPr>
            <a:spLocks noGrp="1"/>
          </p:cNvSpPr>
          <p:nvPr>
            <p:ph type="sldNum" sz="quarter" idx="12"/>
          </p:nvPr>
        </p:nvSpPr>
        <p:spPr/>
        <p:txBody>
          <a:bodyPr/>
          <a:lstStyle/>
          <a:p>
            <a:fld id="{BF612168-0DBB-0444-A21C-33218B9A98BC}" type="slidenum">
              <a:rPr lang="en-US" smtClean="0"/>
              <a:t>‹#›</a:t>
            </a:fld>
            <a:endParaRPr lang="en-US"/>
          </a:p>
        </p:txBody>
      </p:sp>
    </p:spTree>
    <p:extLst>
      <p:ext uri="{BB962C8B-B14F-4D97-AF65-F5344CB8AC3E}">
        <p14:creationId xmlns:p14="http://schemas.microsoft.com/office/powerpoint/2010/main" val="994766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19DD6A-602E-7D40-AA2E-DCF2A3937009}"/>
              </a:ext>
            </a:extLst>
          </p:cNvPr>
          <p:cNvSpPr>
            <a:spLocks noGrp="1"/>
          </p:cNvSpPr>
          <p:nvPr>
            <p:ph idx="1"/>
          </p:nvPr>
        </p:nvSpPr>
        <p:spPr>
          <a:xfrm>
            <a:off x="838200" y="1445741"/>
            <a:ext cx="10515600" cy="473122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53D5A4B-EF47-DD47-AA62-9F2E4F803747}"/>
              </a:ext>
            </a:extLst>
          </p:cNvPr>
          <p:cNvSpPr>
            <a:spLocks noGrp="1"/>
          </p:cNvSpPr>
          <p:nvPr>
            <p:ph type="dt" sz="half" idx="10"/>
          </p:nvPr>
        </p:nvSpPr>
        <p:spPr/>
        <p:txBody>
          <a:bodyPr/>
          <a:lstStyle/>
          <a:p>
            <a:fld id="{1BAD012F-AE8C-4443-926E-0784D96009B5}" type="datetimeFigureOut">
              <a:rPr lang="en-US" smtClean="0"/>
              <a:t>10/12/2021</a:t>
            </a:fld>
            <a:endParaRPr lang="en-US"/>
          </a:p>
        </p:txBody>
      </p:sp>
      <p:sp>
        <p:nvSpPr>
          <p:cNvPr id="5" name="Footer Placeholder 4">
            <a:extLst>
              <a:ext uri="{FF2B5EF4-FFF2-40B4-BE49-F238E27FC236}">
                <a16:creationId xmlns:a16="http://schemas.microsoft.com/office/drawing/2014/main" id="{83F30B01-E0B3-CE4D-9A34-D4810A645F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BBA6BE-43A2-0940-A4A8-9CE7A25F0317}"/>
              </a:ext>
            </a:extLst>
          </p:cNvPr>
          <p:cNvSpPr>
            <a:spLocks noGrp="1"/>
          </p:cNvSpPr>
          <p:nvPr>
            <p:ph type="sldNum" sz="quarter" idx="12"/>
          </p:nvPr>
        </p:nvSpPr>
        <p:spPr/>
        <p:txBody>
          <a:bodyPr/>
          <a:lstStyle/>
          <a:p>
            <a:fld id="{635B0F88-3849-DD47-8728-3C255520CEA0}" type="slidenum">
              <a:rPr lang="en-US" smtClean="0"/>
              <a:t>‹#›</a:t>
            </a:fld>
            <a:endParaRPr lang="en-US"/>
          </a:p>
        </p:txBody>
      </p:sp>
      <p:sp>
        <p:nvSpPr>
          <p:cNvPr id="7" name="Rectangle 6">
            <a:extLst>
              <a:ext uri="{FF2B5EF4-FFF2-40B4-BE49-F238E27FC236}">
                <a16:creationId xmlns:a16="http://schemas.microsoft.com/office/drawing/2014/main" id="{9A3DD94C-5B68-EB41-9678-CFDA7DFB5F63}"/>
              </a:ext>
            </a:extLst>
          </p:cNvPr>
          <p:cNvSpPr/>
          <p:nvPr userDrawn="1"/>
        </p:nvSpPr>
        <p:spPr>
          <a:xfrm>
            <a:off x="0" y="0"/>
            <a:ext cx="12192000" cy="1145004"/>
          </a:xfrm>
          <a:prstGeom prst="rect">
            <a:avLst/>
          </a:prstGeom>
          <a:solidFill>
            <a:srgbClr val="1C34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 name="Title 1">
            <a:extLst>
              <a:ext uri="{FF2B5EF4-FFF2-40B4-BE49-F238E27FC236}">
                <a16:creationId xmlns:a16="http://schemas.microsoft.com/office/drawing/2014/main" id="{4DCA4BD6-EBA6-0442-BBBA-6D5568D971EF}"/>
              </a:ext>
            </a:extLst>
          </p:cNvPr>
          <p:cNvSpPr>
            <a:spLocks noGrp="1"/>
          </p:cNvSpPr>
          <p:nvPr>
            <p:ph type="title"/>
          </p:nvPr>
        </p:nvSpPr>
        <p:spPr>
          <a:xfrm>
            <a:off x="846945" y="179541"/>
            <a:ext cx="9677400" cy="782053"/>
          </a:xfrm>
        </p:spPr>
        <p:txBody>
          <a:bodyPr>
            <a:normAutofit/>
          </a:bodyPr>
          <a:lstStyle>
            <a:lvl1pPr>
              <a:defRPr sz="4000">
                <a:solidFill>
                  <a:schemeClr val="bg1"/>
                </a:solidFill>
              </a:defRPr>
            </a:lvl1pPr>
          </a:lstStyle>
          <a:p>
            <a:r>
              <a:rPr lang="en-US" dirty="0"/>
              <a:t>Click to edit Master title style</a:t>
            </a:r>
          </a:p>
        </p:txBody>
      </p:sp>
      <p:sp>
        <p:nvSpPr>
          <p:cNvPr id="11" name="Pentagon 10">
            <a:extLst>
              <a:ext uri="{FF2B5EF4-FFF2-40B4-BE49-F238E27FC236}">
                <a16:creationId xmlns:a16="http://schemas.microsoft.com/office/drawing/2014/main" id="{1EDF579A-4321-5143-AD30-A2835E5130FA}"/>
              </a:ext>
            </a:extLst>
          </p:cNvPr>
          <p:cNvSpPr/>
          <p:nvPr userDrawn="1"/>
        </p:nvSpPr>
        <p:spPr>
          <a:xfrm>
            <a:off x="0" y="0"/>
            <a:ext cx="746369" cy="1145004"/>
          </a:xfrm>
          <a:prstGeom prst="homePlate">
            <a:avLst>
              <a:gd name="adj" fmla="val 34754"/>
            </a:avLst>
          </a:prstGeom>
          <a:solidFill>
            <a:srgbClr val="E35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21748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AFBD0-CF4E-064A-9989-A0D2861FE6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ECD665-E049-BF44-A4C4-ED3F5AD9C79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8B058BC-466C-7F48-8215-77DA78E152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2BA489-EBCF-1C4A-9329-978D0988374B}"/>
              </a:ext>
            </a:extLst>
          </p:cNvPr>
          <p:cNvSpPr>
            <a:spLocks noGrp="1"/>
          </p:cNvSpPr>
          <p:nvPr>
            <p:ph type="dt" sz="half" idx="10"/>
          </p:nvPr>
        </p:nvSpPr>
        <p:spPr/>
        <p:txBody>
          <a:bodyPr/>
          <a:lstStyle/>
          <a:p>
            <a:fld id="{175ADCB2-9524-B041-8A7F-B1B56517BFAE}" type="datetimeFigureOut">
              <a:rPr lang="en-US" smtClean="0"/>
              <a:t>10/12/2021</a:t>
            </a:fld>
            <a:endParaRPr lang="en-US"/>
          </a:p>
        </p:txBody>
      </p:sp>
      <p:sp>
        <p:nvSpPr>
          <p:cNvPr id="6" name="Footer Placeholder 5">
            <a:extLst>
              <a:ext uri="{FF2B5EF4-FFF2-40B4-BE49-F238E27FC236}">
                <a16:creationId xmlns:a16="http://schemas.microsoft.com/office/drawing/2014/main" id="{5680A2DD-4561-7C48-A5CA-E766A35A1E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5BFD09-7388-D540-B265-AFF4BD8F04EA}"/>
              </a:ext>
            </a:extLst>
          </p:cNvPr>
          <p:cNvSpPr>
            <a:spLocks noGrp="1"/>
          </p:cNvSpPr>
          <p:nvPr>
            <p:ph type="sldNum" sz="quarter" idx="12"/>
          </p:nvPr>
        </p:nvSpPr>
        <p:spPr/>
        <p:txBody>
          <a:bodyPr/>
          <a:lstStyle/>
          <a:p>
            <a:fld id="{BF612168-0DBB-0444-A21C-33218B9A98BC}" type="slidenum">
              <a:rPr lang="en-US" smtClean="0"/>
              <a:t>‹#›</a:t>
            </a:fld>
            <a:endParaRPr lang="en-US"/>
          </a:p>
        </p:txBody>
      </p:sp>
    </p:spTree>
    <p:extLst>
      <p:ext uri="{BB962C8B-B14F-4D97-AF65-F5344CB8AC3E}">
        <p14:creationId xmlns:p14="http://schemas.microsoft.com/office/powerpoint/2010/main" val="20141833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DBE5D-5BC3-A04E-A3C7-DE8E121412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20B36C3-EBF1-0A40-B68F-ACB294AB60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ABEB81-D119-2945-8A01-F2019B627C9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4096AD6-7AFF-D249-AF76-583CE1A7BA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21786BA-0D4D-2F4A-9299-3B089B372F8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01DF898-CC27-EB40-81E8-FED56F8FC07C}"/>
              </a:ext>
            </a:extLst>
          </p:cNvPr>
          <p:cNvSpPr>
            <a:spLocks noGrp="1"/>
          </p:cNvSpPr>
          <p:nvPr>
            <p:ph type="dt" sz="half" idx="10"/>
          </p:nvPr>
        </p:nvSpPr>
        <p:spPr/>
        <p:txBody>
          <a:bodyPr/>
          <a:lstStyle/>
          <a:p>
            <a:fld id="{175ADCB2-9524-B041-8A7F-B1B56517BFAE}" type="datetimeFigureOut">
              <a:rPr lang="en-US" smtClean="0"/>
              <a:t>10/12/2021</a:t>
            </a:fld>
            <a:endParaRPr lang="en-US"/>
          </a:p>
        </p:txBody>
      </p:sp>
      <p:sp>
        <p:nvSpPr>
          <p:cNvPr id="8" name="Footer Placeholder 7">
            <a:extLst>
              <a:ext uri="{FF2B5EF4-FFF2-40B4-BE49-F238E27FC236}">
                <a16:creationId xmlns:a16="http://schemas.microsoft.com/office/drawing/2014/main" id="{1FA5209E-59FB-1946-ACB2-E5B5C30E6C7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3FD0201-2126-6043-BC4B-4F4BF48988A9}"/>
              </a:ext>
            </a:extLst>
          </p:cNvPr>
          <p:cNvSpPr>
            <a:spLocks noGrp="1"/>
          </p:cNvSpPr>
          <p:nvPr>
            <p:ph type="sldNum" sz="quarter" idx="12"/>
          </p:nvPr>
        </p:nvSpPr>
        <p:spPr/>
        <p:txBody>
          <a:bodyPr/>
          <a:lstStyle/>
          <a:p>
            <a:fld id="{BF612168-0DBB-0444-A21C-33218B9A98BC}" type="slidenum">
              <a:rPr lang="en-US" smtClean="0"/>
              <a:t>‹#›</a:t>
            </a:fld>
            <a:endParaRPr lang="en-US"/>
          </a:p>
        </p:txBody>
      </p:sp>
    </p:spTree>
    <p:extLst>
      <p:ext uri="{BB962C8B-B14F-4D97-AF65-F5344CB8AC3E}">
        <p14:creationId xmlns:p14="http://schemas.microsoft.com/office/powerpoint/2010/main" val="3789645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C22E4-0C3F-0F44-AEF8-8C47D0CDB3D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12890AB-E022-7F41-AFD6-D4B4AE34172A}"/>
              </a:ext>
            </a:extLst>
          </p:cNvPr>
          <p:cNvSpPr>
            <a:spLocks noGrp="1"/>
          </p:cNvSpPr>
          <p:nvPr>
            <p:ph type="dt" sz="half" idx="10"/>
          </p:nvPr>
        </p:nvSpPr>
        <p:spPr/>
        <p:txBody>
          <a:bodyPr/>
          <a:lstStyle/>
          <a:p>
            <a:fld id="{175ADCB2-9524-B041-8A7F-B1B56517BFAE}" type="datetimeFigureOut">
              <a:rPr lang="en-US" smtClean="0"/>
              <a:t>10/12/2021</a:t>
            </a:fld>
            <a:endParaRPr lang="en-US"/>
          </a:p>
        </p:txBody>
      </p:sp>
      <p:sp>
        <p:nvSpPr>
          <p:cNvPr id="4" name="Footer Placeholder 3">
            <a:extLst>
              <a:ext uri="{FF2B5EF4-FFF2-40B4-BE49-F238E27FC236}">
                <a16:creationId xmlns:a16="http://schemas.microsoft.com/office/drawing/2014/main" id="{926C30EA-F79D-3C40-A36E-5A72F679B93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8E87B8A-4856-2646-9039-6FAC3A5B7AEE}"/>
              </a:ext>
            </a:extLst>
          </p:cNvPr>
          <p:cNvSpPr>
            <a:spLocks noGrp="1"/>
          </p:cNvSpPr>
          <p:nvPr>
            <p:ph type="sldNum" sz="quarter" idx="12"/>
          </p:nvPr>
        </p:nvSpPr>
        <p:spPr/>
        <p:txBody>
          <a:bodyPr/>
          <a:lstStyle/>
          <a:p>
            <a:fld id="{BF612168-0DBB-0444-A21C-33218B9A98BC}" type="slidenum">
              <a:rPr lang="en-US" smtClean="0"/>
              <a:t>‹#›</a:t>
            </a:fld>
            <a:endParaRPr lang="en-US"/>
          </a:p>
        </p:txBody>
      </p:sp>
    </p:spTree>
    <p:extLst>
      <p:ext uri="{BB962C8B-B14F-4D97-AF65-F5344CB8AC3E}">
        <p14:creationId xmlns:p14="http://schemas.microsoft.com/office/powerpoint/2010/main" val="18357891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8CAA6D-9776-B44F-B24E-9C0882860E4C}"/>
              </a:ext>
            </a:extLst>
          </p:cNvPr>
          <p:cNvSpPr>
            <a:spLocks noGrp="1"/>
          </p:cNvSpPr>
          <p:nvPr>
            <p:ph type="dt" sz="half" idx="10"/>
          </p:nvPr>
        </p:nvSpPr>
        <p:spPr/>
        <p:txBody>
          <a:bodyPr/>
          <a:lstStyle/>
          <a:p>
            <a:fld id="{175ADCB2-9524-B041-8A7F-B1B56517BFAE}" type="datetimeFigureOut">
              <a:rPr lang="en-US" smtClean="0"/>
              <a:t>10/12/2021</a:t>
            </a:fld>
            <a:endParaRPr lang="en-US"/>
          </a:p>
        </p:txBody>
      </p:sp>
      <p:sp>
        <p:nvSpPr>
          <p:cNvPr id="3" name="Footer Placeholder 2">
            <a:extLst>
              <a:ext uri="{FF2B5EF4-FFF2-40B4-BE49-F238E27FC236}">
                <a16:creationId xmlns:a16="http://schemas.microsoft.com/office/drawing/2014/main" id="{1D63E396-1772-1247-86AE-2AA67242118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8AC4451-AC4B-1540-9B4E-E87B92B1063C}"/>
              </a:ext>
            </a:extLst>
          </p:cNvPr>
          <p:cNvSpPr>
            <a:spLocks noGrp="1"/>
          </p:cNvSpPr>
          <p:nvPr>
            <p:ph type="sldNum" sz="quarter" idx="12"/>
          </p:nvPr>
        </p:nvSpPr>
        <p:spPr/>
        <p:txBody>
          <a:bodyPr/>
          <a:lstStyle/>
          <a:p>
            <a:fld id="{BF612168-0DBB-0444-A21C-33218B9A98BC}" type="slidenum">
              <a:rPr lang="en-US" smtClean="0"/>
              <a:t>‹#›</a:t>
            </a:fld>
            <a:endParaRPr lang="en-US"/>
          </a:p>
        </p:txBody>
      </p:sp>
    </p:spTree>
    <p:extLst>
      <p:ext uri="{BB962C8B-B14F-4D97-AF65-F5344CB8AC3E}">
        <p14:creationId xmlns:p14="http://schemas.microsoft.com/office/powerpoint/2010/main" val="60389212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151E7-6BB6-4F4D-B0F0-51B385304A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B88A54D-CEF0-0E4A-AD20-541F49B7B8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1298E2F-3C34-6A43-8B4D-A59EDB550D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71994A-4D52-1246-A335-0AAC36DC3693}"/>
              </a:ext>
            </a:extLst>
          </p:cNvPr>
          <p:cNvSpPr>
            <a:spLocks noGrp="1"/>
          </p:cNvSpPr>
          <p:nvPr>
            <p:ph type="dt" sz="half" idx="10"/>
          </p:nvPr>
        </p:nvSpPr>
        <p:spPr/>
        <p:txBody>
          <a:bodyPr/>
          <a:lstStyle/>
          <a:p>
            <a:fld id="{175ADCB2-9524-B041-8A7F-B1B56517BFAE}" type="datetimeFigureOut">
              <a:rPr lang="en-US" smtClean="0"/>
              <a:t>10/12/2021</a:t>
            </a:fld>
            <a:endParaRPr lang="en-US"/>
          </a:p>
        </p:txBody>
      </p:sp>
      <p:sp>
        <p:nvSpPr>
          <p:cNvPr id="6" name="Footer Placeholder 5">
            <a:extLst>
              <a:ext uri="{FF2B5EF4-FFF2-40B4-BE49-F238E27FC236}">
                <a16:creationId xmlns:a16="http://schemas.microsoft.com/office/drawing/2014/main" id="{ED972470-3F16-3F4C-AFD1-61E08AF4A1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EB44B1-839D-F94B-BD0A-E8F9AC9B1291}"/>
              </a:ext>
            </a:extLst>
          </p:cNvPr>
          <p:cNvSpPr>
            <a:spLocks noGrp="1"/>
          </p:cNvSpPr>
          <p:nvPr>
            <p:ph type="sldNum" sz="quarter" idx="12"/>
          </p:nvPr>
        </p:nvSpPr>
        <p:spPr/>
        <p:txBody>
          <a:bodyPr/>
          <a:lstStyle/>
          <a:p>
            <a:fld id="{BF612168-0DBB-0444-A21C-33218B9A98BC}" type="slidenum">
              <a:rPr lang="en-US" smtClean="0"/>
              <a:t>‹#›</a:t>
            </a:fld>
            <a:endParaRPr lang="en-US"/>
          </a:p>
        </p:txBody>
      </p:sp>
    </p:spTree>
    <p:extLst>
      <p:ext uri="{BB962C8B-B14F-4D97-AF65-F5344CB8AC3E}">
        <p14:creationId xmlns:p14="http://schemas.microsoft.com/office/powerpoint/2010/main" val="32512358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86B51-D41A-A840-B017-C6D9CF33A0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77C63BD-0510-474A-81C2-D8B7F3AE85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C05105F-0EC3-814F-B992-E8F7FA6ECE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5FBDCE-A9CA-8A43-8FA3-4D5A45B43593}"/>
              </a:ext>
            </a:extLst>
          </p:cNvPr>
          <p:cNvSpPr>
            <a:spLocks noGrp="1"/>
          </p:cNvSpPr>
          <p:nvPr>
            <p:ph type="dt" sz="half" idx="10"/>
          </p:nvPr>
        </p:nvSpPr>
        <p:spPr/>
        <p:txBody>
          <a:bodyPr/>
          <a:lstStyle/>
          <a:p>
            <a:fld id="{175ADCB2-9524-B041-8A7F-B1B56517BFAE}" type="datetimeFigureOut">
              <a:rPr lang="en-US" smtClean="0"/>
              <a:t>10/12/2021</a:t>
            </a:fld>
            <a:endParaRPr lang="en-US"/>
          </a:p>
        </p:txBody>
      </p:sp>
      <p:sp>
        <p:nvSpPr>
          <p:cNvPr id="6" name="Footer Placeholder 5">
            <a:extLst>
              <a:ext uri="{FF2B5EF4-FFF2-40B4-BE49-F238E27FC236}">
                <a16:creationId xmlns:a16="http://schemas.microsoft.com/office/drawing/2014/main" id="{D47A2337-0544-5A4E-A94F-8308C4C1F5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793479-8B30-594E-9180-A68F41B31F58}"/>
              </a:ext>
            </a:extLst>
          </p:cNvPr>
          <p:cNvSpPr>
            <a:spLocks noGrp="1"/>
          </p:cNvSpPr>
          <p:nvPr>
            <p:ph type="sldNum" sz="quarter" idx="12"/>
          </p:nvPr>
        </p:nvSpPr>
        <p:spPr/>
        <p:txBody>
          <a:bodyPr/>
          <a:lstStyle/>
          <a:p>
            <a:fld id="{BF612168-0DBB-0444-A21C-33218B9A98BC}" type="slidenum">
              <a:rPr lang="en-US" smtClean="0"/>
              <a:t>‹#›</a:t>
            </a:fld>
            <a:endParaRPr lang="en-US"/>
          </a:p>
        </p:txBody>
      </p:sp>
    </p:spTree>
    <p:extLst>
      <p:ext uri="{BB962C8B-B14F-4D97-AF65-F5344CB8AC3E}">
        <p14:creationId xmlns:p14="http://schemas.microsoft.com/office/powerpoint/2010/main" val="2751639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794F8-9473-B14B-87A6-6091AD199C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95A8FBB-2477-304B-9228-5FF2A0607F0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5AFB20-65B8-674C-9384-713B5318D35E}"/>
              </a:ext>
            </a:extLst>
          </p:cNvPr>
          <p:cNvSpPr>
            <a:spLocks noGrp="1"/>
          </p:cNvSpPr>
          <p:nvPr>
            <p:ph type="dt" sz="half" idx="10"/>
          </p:nvPr>
        </p:nvSpPr>
        <p:spPr/>
        <p:txBody>
          <a:bodyPr/>
          <a:lstStyle/>
          <a:p>
            <a:fld id="{175ADCB2-9524-B041-8A7F-B1B56517BFAE}" type="datetimeFigureOut">
              <a:rPr lang="en-US" smtClean="0"/>
              <a:t>10/12/2021</a:t>
            </a:fld>
            <a:endParaRPr lang="en-US"/>
          </a:p>
        </p:txBody>
      </p:sp>
      <p:sp>
        <p:nvSpPr>
          <p:cNvPr id="5" name="Footer Placeholder 4">
            <a:extLst>
              <a:ext uri="{FF2B5EF4-FFF2-40B4-BE49-F238E27FC236}">
                <a16:creationId xmlns:a16="http://schemas.microsoft.com/office/drawing/2014/main" id="{7424D520-85CF-6849-A445-80BE08BADC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919203-D83B-D541-9C3A-CBE55B5BEE2A}"/>
              </a:ext>
            </a:extLst>
          </p:cNvPr>
          <p:cNvSpPr>
            <a:spLocks noGrp="1"/>
          </p:cNvSpPr>
          <p:nvPr>
            <p:ph type="sldNum" sz="quarter" idx="12"/>
          </p:nvPr>
        </p:nvSpPr>
        <p:spPr/>
        <p:txBody>
          <a:bodyPr/>
          <a:lstStyle/>
          <a:p>
            <a:fld id="{BF612168-0DBB-0444-A21C-33218B9A98BC}" type="slidenum">
              <a:rPr lang="en-US" smtClean="0"/>
              <a:t>‹#›</a:t>
            </a:fld>
            <a:endParaRPr lang="en-US"/>
          </a:p>
        </p:txBody>
      </p:sp>
    </p:spTree>
    <p:extLst>
      <p:ext uri="{BB962C8B-B14F-4D97-AF65-F5344CB8AC3E}">
        <p14:creationId xmlns:p14="http://schemas.microsoft.com/office/powerpoint/2010/main" val="10639267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A6CD9F-FA77-2F43-83AE-40F6257EC72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8DBEB8-ABDF-FF4F-91EE-F23F0ED7E2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89B914-57C7-BA41-A644-732AC1D980DE}"/>
              </a:ext>
            </a:extLst>
          </p:cNvPr>
          <p:cNvSpPr>
            <a:spLocks noGrp="1"/>
          </p:cNvSpPr>
          <p:nvPr>
            <p:ph type="dt" sz="half" idx="10"/>
          </p:nvPr>
        </p:nvSpPr>
        <p:spPr/>
        <p:txBody>
          <a:bodyPr/>
          <a:lstStyle/>
          <a:p>
            <a:fld id="{175ADCB2-9524-B041-8A7F-B1B56517BFAE}" type="datetimeFigureOut">
              <a:rPr lang="en-US" smtClean="0"/>
              <a:t>10/12/2021</a:t>
            </a:fld>
            <a:endParaRPr lang="en-US"/>
          </a:p>
        </p:txBody>
      </p:sp>
      <p:sp>
        <p:nvSpPr>
          <p:cNvPr id="5" name="Footer Placeholder 4">
            <a:extLst>
              <a:ext uri="{FF2B5EF4-FFF2-40B4-BE49-F238E27FC236}">
                <a16:creationId xmlns:a16="http://schemas.microsoft.com/office/drawing/2014/main" id="{D1460435-CDA1-A243-A3A4-01E0661EA8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1566C1-4652-C945-8800-953235B80853}"/>
              </a:ext>
            </a:extLst>
          </p:cNvPr>
          <p:cNvSpPr>
            <a:spLocks noGrp="1"/>
          </p:cNvSpPr>
          <p:nvPr>
            <p:ph type="sldNum" sz="quarter" idx="12"/>
          </p:nvPr>
        </p:nvSpPr>
        <p:spPr/>
        <p:txBody>
          <a:bodyPr/>
          <a:lstStyle/>
          <a:p>
            <a:fld id="{BF612168-0DBB-0444-A21C-33218B9A98BC}" type="slidenum">
              <a:rPr lang="en-US" smtClean="0"/>
              <a:t>‹#›</a:t>
            </a:fld>
            <a:endParaRPr lang="en-US"/>
          </a:p>
        </p:txBody>
      </p:sp>
    </p:spTree>
    <p:extLst>
      <p:ext uri="{BB962C8B-B14F-4D97-AF65-F5344CB8AC3E}">
        <p14:creationId xmlns:p14="http://schemas.microsoft.com/office/powerpoint/2010/main" val="1435267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29FC4-238C-9041-AF92-9A1DD3AF80A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5637A0E-2A7D-E74D-9000-B623DBDECF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9E7E352-0A47-BD4E-A809-3527C6CC2B80}"/>
              </a:ext>
            </a:extLst>
          </p:cNvPr>
          <p:cNvSpPr>
            <a:spLocks noGrp="1"/>
          </p:cNvSpPr>
          <p:nvPr>
            <p:ph type="dt" sz="half" idx="10"/>
          </p:nvPr>
        </p:nvSpPr>
        <p:spPr/>
        <p:txBody>
          <a:bodyPr/>
          <a:lstStyle/>
          <a:p>
            <a:fld id="{175ADCB2-9524-B041-8A7F-B1B56517BFAE}" type="datetimeFigureOut">
              <a:rPr lang="en-US" smtClean="0"/>
              <a:t>10/12/2021</a:t>
            </a:fld>
            <a:endParaRPr lang="en-US"/>
          </a:p>
        </p:txBody>
      </p:sp>
      <p:sp>
        <p:nvSpPr>
          <p:cNvPr id="5" name="Footer Placeholder 4">
            <a:extLst>
              <a:ext uri="{FF2B5EF4-FFF2-40B4-BE49-F238E27FC236}">
                <a16:creationId xmlns:a16="http://schemas.microsoft.com/office/drawing/2014/main" id="{4683DCF3-67E0-354C-BFAB-E449926FD2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49C9BC-2D03-6D48-B330-A809F9FF454A}"/>
              </a:ext>
            </a:extLst>
          </p:cNvPr>
          <p:cNvSpPr>
            <a:spLocks noGrp="1"/>
          </p:cNvSpPr>
          <p:nvPr>
            <p:ph type="sldNum" sz="quarter" idx="12"/>
          </p:nvPr>
        </p:nvSpPr>
        <p:spPr/>
        <p:txBody>
          <a:bodyPr/>
          <a:lstStyle/>
          <a:p>
            <a:fld id="{BF612168-0DBB-0444-A21C-33218B9A98BC}" type="slidenum">
              <a:rPr lang="en-US" smtClean="0"/>
              <a:t>‹#›</a:t>
            </a:fld>
            <a:endParaRPr lang="en-US"/>
          </a:p>
        </p:txBody>
      </p:sp>
    </p:spTree>
    <p:extLst>
      <p:ext uri="{BB962C8B-B14F-4D97-AF65-F5344CB8AC3E}">
        <p14:creationId xmlns:p14="http://schemas.microsoft.com/office/powerpoint/2010/main" val="316223676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FDB28-C5C9-F149-8458-EE00F178DF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19DD6A-602E-7D40-AA2E-DCF2A39370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3D5A4B-EF47-DD47-AA62-9F2E4F803747}"/>
              </a:ext>
            </a:extLst>
          </p:cNvPr>
          <p:cNvSpPr>
            <a:spLocks noGrp="1"/>
          </p:cNvSpPr>
          <p:nvPr>
            <p:ph type="dt" sz="half" idx="10"/>
          </p:nvPr>
        </p:nvSpPr>
        <p:spPr/>
        <p:txBody>
          <a:bodyPr/>
          <a:lstStyle/>
          <a:p>
            <a:fld id="{175ADCB2-9524-B041-8A7F-B1B56517BFAE}" type="datetimeFigureOut">
              <a:rPr lang="en-US" smtClean="0"/>
              <a:t>10/12/2021</a:t>
            </a:fld>
            <a:endParaRPr lang="en-US"/>
          </a:p>
        </p:txBody>
      </p:sp>
      <p:sp>
        <p:nvSpPr>
          <p:cNvPr id="5" name="Footer Placeholder 4">
            <a:extLst>
              <a:ext uri="{FF2B5EF4-FFF2-40B4-BE49-F238E27FC236}">
                <a16:creationId xmlns:a16="http://schemas.microsoft.com/office/drawing/2014/main" id="{83F30B01-E0B3-CE4D-9A34-D4810A645F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BBA6BE-43A2-0940-A4A8-9CE7A25F0317}"/>
              </a:ext>
            </a:extLst>
          </p:cNvPr>
          <p:cNvSpPr>
            <a:spLocks noGrp="1"/>
          </p:cNvSpPr>
          <p:nvPr>
            <p:ph type="sldNum" sz="quarter" idx="12"/>
          </p:nvPr>
        </p:nvSpPr>
        <p:spPr/>
        <p:txBody>
          <a:bodyPr/>
          <a:lstStyle/>
          <a:p>
            <a:fld id="{BF612168-0DBB-0444-A21C-33218B9A98BC}" type="slidenum">
              <a:rPr lang="en-US" smtClean="0"/>
              <a:t>‹#›</a:t>
            </a:fld>
            <a:endParaRPr lang="en-US"/>
          </a:p>
        </p:txBody>
      </p:sp>
    </p:spTree>
    <p:extLst>
      <p:ext uri="{BB962C8B-B14F-4D97-AF65-F5344CB8AC3E}">
        <p14:creationId xmlns:p14="http://schemas.microsoft.com/office/powerpoint/2010/main" val="3865549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19DD6A-602E-7D40-AA2E-DCF2A3937009}"/>
              </a:ext>
            </a:extLst>
          </p:cNvPr>
          <p:cNvSpPr>
            <a:spLocks noGrp="1"/>
          </p:cNvSpPr>
          <p:nvPr>
            <p:ph idx="1"/>
          </p:nvPr>
        </p:nvSpPr>
        <p:spPr>
          <a:xfrm>
            <a:off x="838200" y="1445741"/>
            <a:ext cx="10515600" cy="473122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53D5A4B-EF47-DD47-AA62-9F2E4F803747}"/>
              </a:ext>
            </a:extLst>
          </p:cNvPr>
          <p:cNvSpPr>
            <a:spLocks noGrp="1"/>
          </p:cNvSpPr>
          <p:nvPr>
            <p:ph type="dt" sz="half" idx="10"/>
          </p:nvPr>
        </p:nvSpPr>
        <p:spPr/>
        <p:txBody>
          <a:bodyPr/>
          <a:lstStyle/>
          <a:p>
            <a:fld id="{1BAD012F-AE8C-4443-926E-0784D96009B5}" type="datetimeFigureOut">
              <a:rPr lang="en-US" smtClean="0"/>
              <a:t>10/12/2021</a:t>
            </a:fld>
            <a:endParaRPr lang="en-US"/>
          </a:p>
        </p:txBody>
      </p:sp>
      <p:sp>
        <p:nvSpPr>
          <p:cNvPr id="5" name="Footer Placeholder 4">
            <a:extLst>
              <a:ext uri="{FF2B5EF4-FFF2-40B4-BE49-F238E27FC236}">
                <a16:creationId xmlns:a16="http://schemas.microsoft.com/office/drawing/2014/main" id="{83F30B01-E0B3-CE4D-9A34-D4810A645F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BBA6BE-43A2-0940-A4A8-9CE7A25F0317}"/>
              </a:ext>
            </a:extLst>
          </p:cNvPr>
          <p:cNvSpPr>
            <a:spLocks noGrp="1"/>
          </p:cNvSpPr>
          <p:nvPr>
            <p:ph type="sldNum" sz="quarter" idx="12"/>
          </p:nvPr>
        </p:nvSpPr>
        <p:spPr/>
        <p:txBody>
          <a:bodyPr/>
          <a:lstStyle/>
          <a:p>
            <a:fld id="{635B0F88-3849-DD47-8728-3C255520CEA0}" type="slidenum">
              <a:rPr lang="en-US" smtClean="0"/>
              <a:t>‹#›</a:t>
            </a:fld>
            <a:endParaRPr lang="en-US"/>
          </a:p>
        </p:txBody>
      </p:sp>
      <p:sp>
        <p:nvSpPr>
          <p:cNvPr id="7" name="Rectangle 6">
            <a:extLst>
              <a:ext uri="{FF2B5EF4-FFF2-40B4-BE49-F238E27FC236}">
                <a16:creationId xmlns:a16="http://schemas.microsoft.com/office/drawing/2014/main" id="{9A3DD94C-5B68-EB41-9678-CFDA7DFB5F63}"/>
              </a:ext>
            </a:extLst>
          </p:cNvPr>
          <p:cNvSpPr/>
          <p:nvPr userDrawn="1"/>
        </p:nvSpPr>
        <p:spPr>
          <a:xfrm>
            <a:off x="0" y="-1935"/>
            <a:ext cx="12192000" cy="1145004"/>
          </a:xfrm>
          <a:prstGeom prst="rect">
            <a:avLst/>
          </a:prstGeom>
          <a:solidFill>
            <a:srgbClr val="4BA6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 name="Title 1">
            <a:extLst>
              <a:ext uri="{FF2B5EF4-FFF2-40B4-BE49-F238E27FC236}">
                <a16:creationId xmlns:a16="http://schemas.microsoft.com/office/drawing/2014/main" id="{4DCA4BD6-EBA6-0442-BBBA-6D5568D971EF}"/>
              </a:ext>
            </a:extLst>
          </p:cNvPr>
          <p:cNvSpPr>
            <a:spLocks noGrp="1"/>
          </p:cNvSpPr>
          <p:nvPr>
            <p:ph type="title"/>
          </p:nvPr>
        </p:nvSpPr>
        <p:spPr>
          <a:xfrm>
            <a:off x="846945" y="179541"/>
            <a:ext cx="9677400" cy="782053"/>
          </a:xfrm>
        </p:spPr>
        <p:txBody>
          <a:bodyPr>
            <a:normAutofit/>
          </a:bodyPr>
          <a:lstStyle>
            <a:lvl1pPr>
              <a:defRPr sz="4000">
                <a:solidFill>
                  <a:schemeClr val="bg1"/>
                </a:solidFill>
              </a:defRPr>
            </a:lvl1pPr>
          </a:lstStyle>
          <a:p>
            <a:r>
              <a:rPr lang="en-US" dirty="0"/>
              <a:t>Click to edit Master title style</a:t>
            </a:r>
          </a:p>
        </p:txBody>
      </p:sp>
      <p:sp>
        <p:nvSpPr>
          <p:cNvPr id="11" name="Pentagon 10">
            <a:extLst>
              <a:ext uri="{FF2B5EF4-FFF2-40B4-BE49-F238E27FC236}">
                <a16:creationId xmlns:a16="http://schemas.microsoft.com/office/drawing/2014/main" id="{1EDF579A-4321-5143-AD30-A2835E5130FA}"/>
              </a:ext>
            </a:extLst>
          </p:cNvPr>
          <p:cNvSpPr/>
          <p:nvPr userDrawn="1"/>
        </p:nvSpPr>
        <p:spPr>
          <a:xfrm>
            <a:off x="0" y="0"/>
            <a:ext cx="746369" cy="1145004"/>
          </a:xfrm>
          <a:prstGeom prst="homePlate">
            <a:avLst>
              <a:gd name="adj" fmla="val 34754"/>
            </a:avLst>
          </a:prstGeom>
          <a:solidFill>
            <a:schemeClr val="bg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89600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A542F-BCB2-544E-A312-B9AF3AEDA05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A801CC0-F007-6D4B-A764-2A5C418772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4E98C25-747D-3746-B8AA-75C9222AD8D6}"/>
              </a:ext>
            </a:extLst>
          </p:cNvPr>
          <p:cNvSpPr>
            <a:spLocks noGrp="1"/>
          </p:cNvSpPr>
          <p:nvPr>
            <p:ph type="dt" sz="half" idx="10"/>
          </p:nvPr>
        </p:nvSpPr>
        <p:spPr/>
        <p:txBody>
          <a:bodyPr/>
          <a:lstStyle/>
          <a:p>
            <a:fld id="{175ADCB2-9524-B041-8A7F-B1B56517BFAE}" type="datetimeFigureOut">
              <a:rPr lang="en-US" smtClean="0"/>
              <a:t>10/12/2021</a:t>
            </a:fld>
            <a:endParaRPr lang="en-US"/>
          </a:p>
        </p:txBody>
      </p:sp>
      <p:sp>
        <p:nvSpPr>
          <p:cNvPr id="5" name="Footer Placeholder 4">
            <a:extLst>
              <a:ext uri="{FF2B5EF4-FFF2-40B4-BE49-F238E27FC236}">
                <a16:creationId xmlns:a16="http://schemas.microsoft.com/office/drawing/2014/main" id="{B409429E-C55D-1042-9491-4CBD2D2EB2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410BA8-818E-9948-8E36-BC2B3AA953DD}"/>
              </a:ext>
            </a:extLst>
          </p:cNvPr>
          <p:cNvSpPr>
            <a:spLocks noGrp="1"/>
          </p:cNvSpPr>
          <p:nvPr>
            <p:ph type="sldNum" sz="quarter" idx="12"/>
          </p:nvPr>
        </p:nvSpPr>
        <p:spPr/>
        <p:txBody>
          <a:bodyPr/>
          <a:lstStyle/>
          <a:p>
            <a:fld id="{BF612168-0DBB-0444-A21C-33218B9A98BC}" type="slidenum">
              <a:rPr lang="en-US" smtClean="0"/>
              <a:t>‹#›</a:t>
            </a:fld>
            <a:endParaRPr lang="en-US"/>
          </a:p>
        </p:txBody>
      </p:sp>
    </p:spTree>
    <p:extLst>
      <p:ext uri="{BB962C8B-B14F-4D97-AF65-F5344CB8AC3E}">
        <p14:creationId xmlns:p14="http://schemas.microsoft.com/office/powerpoint/2010/main" val="4511873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AFBD0-CF4E-064A-9989-A0D2861FE6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ECD665-E049-BF44-A4C4-ED3F5AD9C79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8B058BC-466C-7F48-8215-77DA78E152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2BA489-EBCF-1C4A-9329-978D0988374B}"/>
              </a:ext>
            </a:extLst>
          </p:cNvPr>
          <p:cNvSpPr>
            <a:spLocks noGrp="1"/>
          </p:cNvSpPr>
          <p:nvPr>
            <p:ph type="dt" sz="half" idx="10"/>
          </p:nvPr>
        </p:nvSpPr>
        <p:spPr/>
        <p:txBody>
          <a:bodyPr/>
          <a:lstStyle/>
          <a:p>
            <a:fld id="{175ADCB2-9524-B041-8A7F-B1B56517BFAE}" type="datetimeFigureOut">
              <a:rPr lang="en-US" smtClean="0"/>
              <a:t>10/12/2021</a:t>
            </a:fld>
            <a:endParaRPr lang="en-US"/>
          </a:p>
        </p:txBody>
      </p:sp>
      <p:sp>
        <p:nvSpPr>
          <p:cNvPr id="6" name="Footer Placeholder 5">
            <a:extLst>
              <a:ext uri="{FF2B5EF4-FFF2-40B4-BE49-F238E27FC236}">
                <a16:creationId xmlns:a16="http://schemas.microsoft.com/office/drawing/2014/main" id="{5680A2DD-4561-7C48-A5CA-E766A35A1E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5BFD09-7388-D540-B265-AFF4BD8F04EA}"/>
              </a:ext>
            </a:extLst>
          </p:cNvPr>
          <p:cNvSpPr>
            <a:spLocks noGrp="1"/>
          </p:cNvSpPr>
          <p:nvPr>
            <p:ph type="sldNum" sz="quarter" idx="12"/>
          </p:nvPr>
        </p:nvSpPr>
        <p:spPr/>
        <p:txBody>
          <a:bodyPr/>
          <a:lstStyle/>
          <a:p>
            <a:fld id="{BF612168-0DBB-0444-A21C-33218B9A98BC}" type="slidenum">
              <a:rPr lang="en-US" smtClean="0"/>
              <a:t>‹#›</a:t>
            </a:fld>
            <a:endParaRPr lang="en-US"/>
          </a:p>
        </p:txBody>
      </p:sp>
    </p:spTree>
    <p:extLst>
      <p:ext uri="{BB962C8B-B14F-4D97-AF65-F5344CB8AC3E}">
        <p14:creationId xmlns:p14="http://schemas.microsoft.com/office/powerpoint/2010/main" val="40386105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DBE5D-5BC3-A04E-A3C7-DE8E121412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20B36C3-EBF1-0A40-B68F-ACB294AB60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ABEB81-D119-2945-8A01-F2019B627C9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4096AD6-7AFF-D249-AF76-583CE1A7BA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21786BA-0D4D-2F4A-9299-3B089B372F8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01DF898-CC27-EB40-81E8-FED56F8FC07C}"/>
              </a:ext>
            </a:extLst>
          </p:cNvPr>
          <p:cNvSpPr>
            <a:spLocks noGrp="1"/>
          </p:cNvSpPr>
          <p:nvPr>
            <p:ph type="dt" sz="half" idx="10"/>
          </p:nvPr>
        </p:nvSpPr>
        <p:spPr/>
        <p:txBody>
          <a:bodyPr/>
          <a:lstStyle/>
          <a:p>
            <a:fld id="{175ADCB2-9524-B041-8A7F-B1B56517BFAE}" type="datetimeFigureOut">
              <a:rPr lang="en-US" smtClean="0"/>
              <a:t>10/12/2021</a:t>
            </a:fld>
            <a:endParaRPr lang="en-US"/>
          </a:p>
        </p:txBody>
      </p:sp>
      <p:sp>
        <p:nvSpPr>
          <p:cNvPr id="8" name="Footer Placeholder 7">
            <a:extLst>
              <a:ext uri="{FF2B5EF4-FFF2-40B4-BE49-F238E27FC236}">
                <a16:creationId xmlns:a16="http://schemas.microsoft.com/office/drawing/2014/main" id="{1FA5209E-59FB-1946-ACB2-E5B5C30E6C7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3FD0201-2126-6043-BC4B-4F4BF48988A9}"/>
              </a:ext>
            </a:extLst>
          </p:cNvPr>
          <p:cNvSpPr>
            <a:spLocks noGrp="1"/>
          </p:cNvSpPr>
          <p:nvPr>
            <p:ph type="sldNum" sz="quarter" idx="12"/>
          </p:nvPr>
        </p:nvSpPr>
        <p:spPr/>
        <p:txBody>
          <a:bodyPr/>
          <a:lstStyle/>
          <a:p>
            <a:fld id="{BF612168-0DBB-0444-A21C-33218B9A98BC}" type="slidenum">
              <a:rPr lang="en-US" smtClean="0"/>
              <a:t>‹#›</a:t>
            </a:fld>
            <a:endParaRPr lang="en-US"/>
          </a:p>
        </p:txBody>
      </p:sp>
    </p:spTree>
    <p:extLst>
      <p:ext uri="{BB962C8B-B14F-4D97-AF65-F5344CB8AC3E}">
        <p14:creationId xmlns:p14="http://schemas.microsoft.com/office/powerpoint/2010/main" val="42461812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C22E4-0C3F-0F44-AEF8-8C47D0CDB3D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12890AB-E022-7F41-AFD6-D4B4AE34172A}"/>
              </a:ext>
            </a:extLst>
          </p:cNvPr>
          <p:cNvSpPr>
            <a:spLocks noGrp="1"/>
          </p:cNvSpPr>
          <p:nvPr>
            <p:ph type="dt" sz="half" idx="10"/>
          </p:nvPr>
        </p:nvSpPr>
        <p:spPr/>
        <p:txBody>
          <a:bodyPr/>
          <a:lstStyle/>
          <a:p>
            <a:fld id="{175ADCB2-9524-B041-8A7F-B1B56517BFAE}" type="datetimeFigureOut">
              <a:rPr lang="en-US" smtClean="0"/>
              <a:t>10/12/2021</a:t>
            </a:fld>
            <a:endParaRPr lang="en-US"/>
          </a:p>
        </p:txBody>
      </p:sp>
      <p:sp>
        <p:nvSpPr>
          <p:cNvPr id="4" name="Footer Placeholder 3">
            <a:extLst>
              <a:ext uri="{FF2B5EF4-FFF2-40B4-BE49-F238E27FC236}">
                <a16:creationId xmlns:a16="http://schemas.microsoft.com/office/drawing/2014/main" id="{926C30EA-F79D-3C40-A36E-5A72F679B93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8E87B8A-4856-2646-9039-6FAC3A5B7AEE}"/>
              </a:ext>
            </a:extLst>
          </p:cNvPr>
          <p:cNvSpPr>
            <a:spLocks noGrp="1"/>
          </p:cNvSpPr>
          <p:nvPr>
            <p:ph type="sldNum" sz="quarter" idx="12"/>
          </p:nvPr>
        </p:nvSpPr>
        <p:spPr/>
        <p:txBody>
          <a:bodyPr/>
          <a:lstStyle/>
          <a:p>
            <a:fld id="{BF612168-0DBB-0444-A21C-33218B9A98BC}" type="slidenum">
              <a:rPr lang="en-US" smtClean="0"/>
              <a:t>‹#›</a:t>
            </a:fld>
            <a:endParaRPr lang="en-US"/>
          </a:p>
        </p:txBody>
      </p:sp>
    </p:spTree>
    <p:extLst>
      <p:ext uri="{BB962C8B-B14F-4D97-AF65-F5344CB8AC3E}">
        <p14:creationId xmlns:p14="http://schemas.microsoft.com/office/powerpoint/2010/main" val="36877636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8CAA6D-9776-B44F-B24E-9C0882860E4C}"/>
              </a:ext>
            </a:extLst>
          </p:cNvPr>
          <p:cNvSpPr>
            <a:spLocks noGrp="1"/>
          </p:cNvSpPr>
          <p:nvPr>
            <p:ph type="dt" sz="half" idx="10"/>
          </p:nvPr>
        </p:nvSpPr>
        <p:spPr/>
        <p:txBody>
          <a:bodyPr/>
          <a:lstStyle/>
          <a:p>
            <a:fld id="{175ADCB2-9524-B041-8A7F-B1B56517BFAE}" type="datetimeFigureOut">
              <a:rPr lang="en-US" smtClean="0"/>
              <a:t>10/12/2021</a:t>
            </a:fld>
            <a:endParaRPr lang="en-US"/>
          </a:p>
        </p:txBody>
      </p:sp>
      <p:sp>
        <p:nvSpPr>
          <p:cNvPr id="3" name="Footer Placeholder 2">
            <a:extLst>
              <a:ext uri="{FF2B5EF4-FFF2-40B4-BE49-F238E27FC236}">
                <a16:creationId xmlns:a16="http://schemas.microsoft.com/office/drawing/2014/main" id="{1D63E396-1772-1247-86AE-2AA67242118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8AC4451-AC4B-1540-9B4E-E87B92B1063C}"/>
              </a:ext>
            </a:extLst>
          </p:cNvPr>
          <p:cNvSpPr>
            <a:spLocks noGrp="1"/>
          </p:cNvSpPr>
          <p:nvPr>
            <p:ph type="sldNum" sz="quarter" idx="12"/>
          </p:nvPr>
        </p:nvSpPr>
        <p:spPr/>
        <p:txBody>
          <a:bodyPr/>
          <a:lstStyle/>
          <a:p>
            <a:fld id="{BF612168-0DBB-0444-A21C-33218B9A98BC}" type="slidenum">
              <a:rPr lang="en-US" smtClean="0"/>
              <a:t>‹#›</a:t>
            </a:fld>
            <a:endParaRPr lang="en-US"/>
          </a:p>
        </p:txBody>
      </p:sp>
    </p:spTree>
    <p:extLst>
      <p:ext uri="{BB962C8B-B14F-4D97-AF65-F5344CB8AC3E}">
        <p14:creationId xmlns:p14="http://schemas.microsoft.com/office/powerpoint/2010/main" val="248120134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151E7-6BB6-4F4D-B0F0-51B385304A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B88A54D-CEF0-0E4A-AD20-541F49B7B8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1298E2F-3C34-6A43-8B4D-A59EDB550D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71994A-4D52-1246-A335-0AAC36DC3693}"/>
              </a:ext>
            </a:extLst>
          </p:cNvPr>
          <p:cNvSpPr>
            <a:spLocks noGrp="1"/>
          </p:cNvSpPr>
          <p:nvPr>
            <p:ph type="dt" sz="half" idx="10"/>
          </p:nvPr>
        </p:nvSpPr>
        <p:spPr/>
        <p:txBody>
          <a:bodyPr/>
          <a:lstStyle/>
          <a:p>
            <a:fld id="{175ADCB2-9524-B041-8A7F-B1B56517BFAE}" type="datetimeFigureOut">
              <a:rPr lang="en-US" smtClean="0"/>
              <a:t>10/12/2021</a:t>
            </a:fld>
            <a:endParaRPr lang="en-US"/>
          </a:p>
        </p:txBody>
      </p:sp>
      <p:sp>
        <p:nvSpPr>
          <p:cNvPr id="6" name="Footer Placeholder 5">
            <a:extLst>
              <a:ext uri="{FF2B5EF4-FFF2-40B4-BE49-F238E27FC236}">
                <a16:creationId xmlns:a16="http://schemas.microsoft.com/office/drawing/2014/main" id="{ED972470-3F16-3F4C-AFD1-61E08AF4A1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EB44B1-839D-F94B-BD0A-E8F9AC9B1291}"/>
              </a:ext>
            </a:extLst>
          </p:cNvPr>
          <p:cNvSpPr>
            <a:spLocks noGrp="1"/>
          </p:cNvSpPr>
          <p:nvPr>
            <p:ph type="sldNum" sz="quarter" idx="12"/>
          </p:nvPr>
        </p:nvSpPr>
        <p:spPr/>
        <p:txBody>
          <a:bodyPr/>
          <a:lstStyle/>
          <a:p>
            <a:fld id="{BF612168-0DBB-0444-A21C-33218B9A98BC}" type="slidenum">
              <a:rPr lang="en-US" smtClean="0"/>
              <a:t>‹#›</a:t>
            </a:fld>
            <a:endParaRPr lang="en-US"/>
          </a:p>
        </p:txBody>
      </p:sp>
    </p:spTree>
    <p:extLst>
      <p:ext uri="{BB962C8B-B14F-4D97-AF65-F5344CB8AC3E}">
        <p14:creationId xmlns:p14="http://schemas.microsoft.com/office/powerpoint/2010/main" val="212455399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86B51-D41A-A840-B017-C6D9CF33A0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77C63BD-0510-474A-81C2-D8B7F3AE85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C05105F-0EC3-814F-B992-E8F7FA6ECE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5FBDCE-A9CA-8A43-8FA3-4D5A45B43593}"/>
              </a:ext>
            </a:extLst>
          </p:cNvPr>
          <p:cNvSpPr>
            <a:spLocks noGrp="1"/>
          </p:cNvSpPr>
          <p:nvPr>
            <p:ph type="dt" sz="half" idx="10"/>
          </p:nvPr>
        </p:nvSpPr>
        <p:spPr/>
        <p:txBody>
          <a:bodyPr/>
          <a:lstStyle/>
          <a:p>
            <a:fld id="{175ADCB2-9524-B041-8A7F-B1B56517BFAE}" type="datetimeFigureOut">
              <a:rPr lang="en-US" smtClean="0"/>
              <a:t>10/12/2021</a:t>
            </a:fld>
            <a:endParaRPr lang="en-US"/>
          </a:p>
        </p:txBody>
      </p:sp>
      <p:sp>
        <p:nvSpPr>
          <p:cNvPr id="6" name="Footer Placeholder 5">
            <a:extLst>
              <a:ext uri="{FF2B5EF4-FFF2-40B4-BE49-F238E27FC236}">
                <a16:creationId xmlns:a16="http://schemas.microsoft.com/office/drawing/2014/main" id="{D47A2337-0544-5A4E-A94F-8308C4C1F5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793479-8B30-594E-9180-A68F41B31F58}"/>
              </a:ext>
            </a:extLst>
          </p:cNvPr>
          <p:cNvSpPr>
            <a:spLocks noGrp="1"/>
          </p:cNvSpPr>
          <p:nvPr>
            <p:ph type="sldNum" sz="quarter" idx="12"/>
          </p:nvPr>
        </p:nvSpPr>
        <p:spPr/>
        <p:txBody>
          <a:bodyPr/>
          <a:lstStyle/>
          <a:p>
            <a:fld id="{BF612168-0DBB-0444-A21C-33218B9A98BC}" type="slidenum">
              <a:rPr lang="en-US" smtClean="0"/>
              <a:t>‹#›</a:t>
            </a:fld>
            <a:endParaRPr lang="en-US"/>
          </a:p>
        </p:txBody>
      </p:sp>
    </p:spTree>
    <p:extLst>
      <p:ext uri="{BB962C8B-B14F-4D97-AF65-F5344CB8AC3E}">
        <p14:creationId xmlns:p14="http://schemas.microsoft.com/office/powerpoint/2010/main" val="309939713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794F8-9473-B14B-87A6-6091AD199C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95A8FBB-2477-304B-9228-5FF2A0607F0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5AFB20-65B8-674C-9384-713B5318D35E}"/>
              </a:ext>
            </a:extLst>
          </p:cNvPr>
          <p:cNvSpPr>
            <a:spLocks noGrp="1"/>
          </p:cNvSpPr>
          <p:nvPr>
            <p:ph type="dt" sz="half" idx="10"/>
          </p:nvPr>
        </p:nvSpPr>
        <p:spPr/>
        <p:txBody>
          <a:bodyPr/>
          <a:lstStyle/>
          <a:p>
            <a:fld id="{175ADCB2-9524-B041-8A7F-B1B56517BFAE}" type="datetimeFigureOut">
              <a:rPr lang="en-US" smtClean="0"/>
              <a:t>10/12/2021</a:t>
            </a:fld>
            <a:endParaRPr lang="en-US"/>
          </a:p>
        </p:txBody>
      </p:sp>
      <p:sp>
        <p:nvSpPr>
          <p:cNvPr id="5" name="Footer Placeholder 4">
            <a:extLst>
              <a:ext uri="{FF2B5EF4-FFF2-40B4-BE49-F238E27FC236}">
                <a16:creationId xmlns:a16="http://schemas.microsoft.com/office/drawing/2014/main" id="{7424D520-85CF-6849-A445-80BE08BADC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919203-D83B-D541-9C3A-CBE55B5BEE2A}"/>
              </a:ext>
            </a:extLst>
          </p:cNvPr>
          <p:cNvSpPr>
            <a:spLocks noGrp="1"/>
          </p:cNvSpPr>
          <p:nvPr>
            <p:ph type="sldNum" sz="quarter" idx="12"/>
          </p:nvPr>
        </p:nvSpPr>
        <p:spPr/>
        <p:txBody>
          <a:bodyPr/>
          <a:lstStyle/>
          <a:p>
            <a:fld id="{BF612168-0DBB-0444-A21C-33218B9A98BC}" type="slidenum">
              <a:rPr lang="en-US" smtClean="0"/>
              <a:t>‹#›</a:t>
            </a:fld>
            <a:endParaRPr lang="en-US"/>
          </a:p>
        </p:txBody>
      </p:sp>
    </p:spTree>
    <p:extLst>
      <p:ext uri="{BB962C8B-B14F-4D97-AF65-F5344CB8AC3E}">
        <p14:creationId xmlns:p14="http://schemas.microsoft.com/office/powerpoint/2010/main" val="40098001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A6CD9F-FA77-2F43-83AE-40F6257EC72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8DBEB8-ABDF-FF4F-91EE-F23F0ED7E2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89B914-57C7-BA41-A644-732AC1D980DE}"/>
              </a:ext>
            </a:extLst>
          </p:cNvPr>
          <p:cNvSpPr>
            <a:spLocks noGrp="1"/>
          </p:cNvSpPr>
          <p:nvPr>
            <p:ph type="dt" sz="half" idx="10"/>
          </p:nvPr>
        </p:nvSpPr>
        <p:spPr/>
        <p:txBody>
          <a:bodyPr/>
          <a:lstStyle/>
          <a:p>
            <a:fld id="{175ADCB2-9524-B041-8A7F-B1B56517BFAE}" type="datetimeFigureOut">
              <a:rPr lang="en-US" smtClean="0"/>
              <a:t>10/12/2021</a:t>
            </a:fld>
            <a:endParaRPr lang="en-US"/>
          </a:p>
        </p:txBody>
      </p:sp>
      <p:sp>
        <p:nvSpPr>
          <p:cNvPr id="5" name="Footer Placeholder 4">
            <a:extLst>
              <a:ext uri="{FF2B5EF4-FFF2-40B4-BE49-F238E27FC236}">
                <a16:creationId xmlns:a16="http://schemas.microsoft.com/office/drawing/2014/main" id="{D1460435-CDA1-A243-A3A4-01E0661EA8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1566C1-4652-C945-8800-953235B80853}"/>
              </a:ext>
            </a:extLst>
          </p:cNvPr>
          <p:cNvSpPr>
            <a:spLocks noGrp="1"/>
          </p:cNvSpPr>
          <p:nvPr>
            <p:ph type="sldNum" sz="quarter" idx="12"/>
          </p:nvPr>
        </p:nvSpPr>
        <p:spPr/>
        <p:txBody>
          <a:bodyPr/>
          <a:lstStyle/>
          <a:p>
            <a:fld id="{BF612168-0DBB-0444-A21C-33218B9A98BC}" type="slidenum">
              <a:rPr lang="en-US" smtClean="0"/>
              <a:t>‹#›</a:t>
            </a:fld>
            <a:endParaRPr lang="en-US"/>
          </a:p>
        </p:txBody>
      </p:sp>
    </p:spTree>
    <p:extLst>
      <p:ext uri="{BB962C8B-B14F-4D97-AF65-F5344CB8AC3E}">
        <p14:creationId xmlns:p14="http://schemas.microsoft.com/office/powerpoint/2010/main" val="3851270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19DD6A-602E-7D40-AA2E-DCF2A3937009}"/>
              </a:ext>
            </a:extLst>
          </p:cNvPr>
          <p:cNvSpPr>
            <a:spLocks noGrp="1"/>
          </p:cNvSpPr>
          <p:nvPr>
            <p:ph idx="1"/>
          </p:nvPr>
        </p:nvSpPr>
        <p:spPr>
          <a:xfrm>
            <a:off x="838200" y="1445741"/>
            <a:ext cx="10515600" cy="473122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53D5A4B-EF47-DD47-AA62-9F2E4F803747}"/>
              </a:ext>
            </a:extLst>
          </p:cNvPr>
          <p:cNvSpPr>
            <a:spLocks noGrp="1"/>
          </p:cNvSpPr>
          <p:nvPr>
            <p:ph type="dt" sz="half" idx="10"/>
          </p:nvPr>
        </p:nvSpPr>
        <p:spPr/>
        <p:txBody>
          <a:bodyPr/>
          <a:lstStyle/>
          <a:p>
            <a:fld id="{1BAD012F-AE8C-4443-926E-0784D96009B5}" type="datetimeFigureOut">
              <a:rPr lang="en-US" smtClean="0"/>
              <a:t>10/12/2021</a:t>
            </a:fld>
            <a:endParaRPr lang="en-US"/>
          </a:p>
        </p:txBody>
      </p:sp>
      <p:sp>
        <p:nvSpPr>
          <p:cNvPr id="5" name="Footer Placeholder 4">
            <a:extLst>
              <a:ext uri="{FF2B5EF4-FFF2-40B4-BE49-F238E27FC236}">
                <a16:creationId xmlns:a16="http://schemas.microsoft.com/office/drawing/2014/main" id="{83F30B01-E0B3-CE4D-9A34-D4810A645F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BBA6BE-43A2-0940-A4A8-9CE7A25F0317}"/>
              </a:ext>
            </a:extLst>
          </p:cNvPr>
          <p:cNvSpPr>
            <a:spLocks noGrp="1"/>
          </p:cNvSpPr>
          <p:nvPr>
            <p:ph type="sldNum" sz="quarter" idx="12"/>
          </p:nvPr>
        </p:nvSpPr>
        <p:spPr/>
        <p:txBody>
          <a:bodyPr/>
          <a:lstStyle/>
          <a:p>
            <a:fld id="{635B0F88-3849-DD47-8728-3C255520CEA0}" type="slidenum">
              <a:rPr lang="en-US" smtClean="0"/>
              <a:t>‹#›</a:t>
            </a:fld>
            <a:endParaRPr lang="en-US"/>
          </a:p>
        </p:txBody>
      </p:sp>
      <p:sp>
        <p:nvSpPr>
          <p:cNvPr id="7" name="Rectangle 6">
            <a:extLst>
              <a:ext uri="{FF2B5EF4-FFF2-40B4-BE49-F238E27FC236}">
                <a16:creationId xmlns:a16="http://schemas.microsoft.com/office/drawing/2014/main" id="{9A3DD94C-5B68-EB41-9678-CFDA7DFB5F63}"/>
              </a:ext>
            </a:extLst>
          </p:cNvPr>
          <p:cNvSpPr/>
          <p:nvPr userDrawn="1"/>
        </p:nvSpPr>
        <p:spPr>
          <a:xfrm>
            <a:off x="0" y="0"/>
            <a:ext cx="12192000" cy="1145004"/>
          </a:xfrm>
          <a:prstGeom prst="rect">
            <a:avLst/>
          </a:prstGeom>
          <a:solidFill>
            <a:srgbClr val="7AC3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 name="Title 1">
            <a:extLst>
              <a:ext uri="{FF2B5EF4-FFF2-40B4-BE49-F238E27FC236}">
                <a16:creationId xmlns:a16="http://schemas.microsoft.com/office/drawing/2014/main" id="{4DCA4BD6-EBA6-0442-BBBA-6D5568D971EF}"/>
              </a:ext>
            </a:extLst>
          </p:cNvPr>
          <p:cNvSpPr>
            <a:spLocks noGrp="1"/>
          </p:cNvSpPr>
          <p:nvPr>
            <p:ph type="title"/>
          </p:nvPr>
        </p:nvSpPr>
        <p:spPr>
          <a:xfrm>
            <a:off x="846945" y="179541"/>
            <a:ext cx="9677400" cy="782053"/>
          </a:xfrm>
        </p:spPr>
        <p:txBody>
          <a:bodyPr>
            <a:normAutofit/>
          </a:bodyPr>
          <a:lstStyle>
            <a:lvl1pPr>
              <a:defRPr sz="4000">
                <a:solidFill>
                  <a:schemeClr val="bg1"/>
                </a:solidFill>
              </a:defRPr>
            </a:lvl1pPr>
          </a:lstStyle>
          <a:p>
            <a:r>
              <a:rPr lang="en-US" dirty="0"/>
              <a:t>Click to edit Master title style</a:t>
            </a:r>
          </a:p>
        </p:txBody>
      </p:sp>
      <p:sp>
        <p:nvSpPr>
          <p:cNvPr id="11" name="Pentagon 10">
            <a:extLst>
              <a:ext uri="{FF2B5EF4-FFF2-40B4-BE49-F238E27FC236}">
                <a16:creationId xmlns:a16="http://schemas.microsoft.com/office/drawing/2014/main" id="{1EDF579A-4321-5143-AD30-A2835E5130FA}"/>
              </a:ext>
            </a:extLst>
          </p:cNvPr>
          <p:cNvSpPr/>
          <p:nvPr userDrawn="1"/>
        </p:nvSpPr>
        <p:spPr>
          <a:xfrm>
            <a:off x="0" y="0"/>
            <a:ext cx="746369" cy="1145004"/>
          </a:xfrm>
          <a:prstGeom prst="homePlate">
            <a:avLst>
              <a:gd name="adj" fmla="val 34754"/>
            </a:avLst>
          </a:prstGeom>
          <a:solidFill>
            <a:schemeClr val="bg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505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19DD6A-602E-7D40-AA2E-DCF2A3937009}"/>
              </a:ext>
            </a:extLst>
          </p:cNvPr>
          <p:cNvSpPr>
            <a:spLocks noGrp="1"/>
          </p:cNvSpPr>
          <p:nvPr>
            <p:ph idx="1"/>
          </p:nvPr>
        </p:nvSpPr>
        <p:spPr>
          <a:xfrm>
            <a:off x="838200" y="1445741"/>
            <a:ext cx="10515600" cy="473122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53D5A4B-EF47-DD47-AA62-9F2E4F803747}"/>
              </a:ext>
            </a:extLst>
          </p:cNvPr>
          <p:cNvSpPr>
            <a:spLocks noGrp="1"/>
          </p:cNvSpPr>
          <p:nvPr>
            <p:ph type="dt" sz="half" idx="10"/>
          </p:nvPr>
        </p:nvSpPr>
        <p:spPr/>
        <p:txBody>
          <a:bodyPr/>
          <a:lstStyle/>
          <a:p>
            <a:fld id="{1BAD012F-AE8C-4443-926E-0784D96009B5}" type="datetimeFigureOut">
              <a:rPr lang="en-US" smtClean="0"/>
              <a:t>10/12/2021</a:t>
            </a:fld>
            <a:endParaRPr lang="en-US"/>
          </a:p>
        </p:txBody>
      </p:sp>
      <p:sp>
        <p:nvSpPr>
          <p:cNvPr id="5" name="Footer Placeholder 4">
            <a:extLst>
              <a:ext uri="{FF2B5EF4-FFF2-40B4-BE49-F238E27FC236}">
                <a16:creationId xmlns:a16="http://schemas.microsoft.com/office/drawing/2014/main" id="{83F30B01-E0B3-CE4D-9A34-D4810A645F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BBA6BE-43A2-0940-A4A8-9CE7A25F0317}"/>
              </a:ext>
            </a:extLst>
          </p:cNvPr>
          <p:cNvSpPr>
            <a:spLocks noGrp="1"/>
          </p:cNvSpPr>
          <p:nvPr>
            <p:ph type="sldNum" sz="quarter" idx="12"/>
          </p:nvPr>
        </p:nvSpPr>
        <p:spPr/>
        <p:txBody>
          <a:bodyPr/>
          <a:lstStyle/>
          <a:p>
            <a:fld id="{635B0F88-3849-DD47-8728-3C255520CEA0}" type="slidenum">
              <a:rPr lang="en-US" smtClean="0"/>
              <a:t>‹#›</a:t>
            </a:fld>
            <a:endParaRPr lang="en-US"/>
          </a:p>
        </p:txBody>
      </p:sp>
      <p:sp>
        <p:nvSpPr>
          <p:cNvPr id="7" name="Rectangle 6">
            <a:extLst>
              <a:ext uri="{FF2B5EF4-FFF2-40B4-BE49-F238E27FC236}">
                <a16:creationId xmlns:a16="http://schemas.microsoft.com/office/drawing/2014/main" id="{9A3DD94C-5B68-EB41-9678-CFDA7DFB5F63}"/>
              </a:ext>
            </a:extLst>
          </p:cNvPr>
          <p:cNvSpPr/>
          <p:nvPr userDrawn="1"/>
        </p:nvSpPr>
        <p:spPr>
          <a:xfrm>
            <a:off x="0" y="0"/>
            <a:ext cx="12192000" cy="1145004"/>
          </a:xfrm>
          <a:prstGeom prst="rect">
            <a:avLst/>
          </a:prstGeom>
          <a:solidFill>
            <a:srgbClr val="E35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 name="Title 1">
            <a:extLst>
              <a:ext uri="{FF2B5EF4-FFF2-40B4-BE49-F238E27FC236}">
                <a16:creationId xmlns:a16="http://schemas.microsoft.com/office/drawing/2014/main" id="{4DCA4BD6-EBA6-0442-BBBA-6D5568D971EF}"/>
              </a:ext>
            </a:extLst>
          </p:cNvPr>
          <p:cNvSpPr>
            <a:spLocks noGrp="1"/>
          </p:cNvSpPr>
          <p:nvPr>
            <p:ph type="title"/>
          </p:nvPr>
        </p:nvSpPr>
        <p:spPr>
          <a:xfrm>
            <a:off x="846945" y="179541"/>
            <a:ext cx="9677400" cy="782053"/>
          </a:xfrm>
        </p:spPr>
        <p:txBody>
          <a:bodyPr>
            <a:normAutofit/>
          </a:bodyPr>
          <a:lstStyle>
            <a:lvl1pPr>
              <a:defRPr sz="4000">
                <a:solidFill>
                  <a:schemeClr val="bg1"/>
                </a:solidFill>
              </a:defRPr>
            </a:lvl1pPr>
          </a:lstStyle>
          <a:p>
            <a:r>
              <a:rPr lang="en-US" dirty="0"/>
              <a:t>Click to edit Master title style</a:t>
            </a:r>
          </a:p>
        </p:txBody>
      </p:sp>
      <p:sp>
        <p:nvSpPr>
          <p:cNvPr id="11" name="Pentagon 10">
            <a:extLst>
              <a:ext uri="{FF2B5EF4-FFF2-40B4-BE49-F238E27FC236}">
                <a16:creationId xmlns:a16="http://schemas.microsoft.com/office/drawing/2014/main" id="{1EDF579A-4321-5143-AD30-A2835E5130FA}"/>
              </a:ext>
            </a:extLst>
          </p:cNvPr>
          <p:cNvSpPr/>
          <p:nvPr userDrawn="1"/>
        </p:nvSpPr>
        <p:spPr>
          <a:xfrm>
            <a:off x="0" y="0"/>
            <a:ext cx="746369" cy="1145004"/>
          </a:xfrm>
          <a:prstGeom prst="homePlate">
            <a:avLst>
              <a:gd name="adj" fmla="val 34754"/>
            </a:avLst>
          </a:prstGeom>
          <a:solidFill>
            <a:schemeClr val="bg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799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FDB28-C5C9-F149-8458-EE00F178DF0A}"/>
              </a:ext>
            </a:extLst>
          </p:cNvPr>
          <p:cNvSpPr>
            <a:spLocks noGrp="1"/>
          </p:cNvSpPr>
          <p:nvPr>
            <p:ph type="title"/>
          </p:nvPr>
        </p:nvSpPr>
        <p:spPr>
          <a:xfrm>
            <a:off x="1676400" y="136525"/>
            <a:ext cx="9677400" cy="1325563"/>
          </a:xfrm>
        </p:spPr>
        <p:txBody>
          <a:bodyPr/>
          <a:lstStyle>
            <a:lvl1pPr>
              <a:defRPr>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4219DD6A-602E-7D40-AA2E-DCF2A3937009}"/>
              </a:ext>
            </a:extLst>
          </p:cNvPr>
          <p:cNvSpPr>
            <a:spLocks noGrp="1"/>
          </p:cNvSpPr>
          <p:nvPr>
            <p:ph idx="1"/>
          </p:nvPr>
        </p:nvSpPr>
        <p:spPr>
          <a:xfrm>
            <a:off x="838200" y="1917080"/>
            <a:ext cx="10515600" cy="441466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53D5A4B-EF47-DD47-AA62-9F2E4F803747}"/>
              </a:ext>
            </a:extLst>
          </p:cNvPr>
          <p:cNvSpPr>
            <a:spLocks noGrp="1"/>
          </p:cNvSpPr>
          <p:nvPr>
            <p:ph type="dt" sz="half" idx="10"/>
          </p:nvPr>
        </p:nvSpPr>
        <p:spPr/>
        <p:txBody>
          <a:bodyPr/>
          <a:lstStyle/>
          <a:p>
            <a:fld id="{1BAD012F-AE8C-4443-926E-0784D96009B5}" type="datetimeFigureOut">
              <a:rPr lang="en-US" smtClean="0"/>
              <a:t>10/12/2021</a:t>
            </a:fld>
            <a:endParaRPr lang="en-US"/>
          </a:p>
        </p:txBody>
      </p:sp>
      <p:sp>
        <p:nvSpPr>
          <p:cNvPr id="5" name="Footer Placeholder 4">
            <a:extLst>
              <a:ext uri="{FF2B5EF4-FFF2-40B4-BE49-F238E27FC236}">
                <a16:creationId xmlns:a16="http://schemas.microsoft.com/office/drawing/2014/main" id="{83F30B01-E0B3-CE4D-9A34-D4810A645F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BBA6BE-43A2-0940-A4A8-9CE7A25F0317}"/>
              </a:ext>
            </a:extLst>
          </p:cNvPr>
          <p:cNvSpPr>
            <a:spLocks noGrp="1"/>
          </p:cNvSpPr>
          <p:nvPr>
            <p:ph type="sldNum" sz="quarter" idx="12"/>
          </p:nvPr>
        </p:nvSpPr>
        <p:spPr/>
        <p:txBody>
          <a:bodyPr/>
          <a:lstStyle/>
          <a:p>
            <a:fld id="{635B0F88-3849-DD47-8728-3C255520CEA0}" type="slidenum">
              <a:rPr lang="en-US" smtClean="0"/>
              <a:t>‹#›</a:t>
            </a:fld>
            <a:endParaRPr lang="en-US"/>
          </a:p>
        </p:txBody>
      </p:sp>
      <p:pic>
        <p:nvPicPr>
          <p:cNvPr id="7" name="Picture 6">
            <a:extLst>
              <a:ext uri="{FF2B5EF4-FFF2-40B4-BE49-F238E27FC236}">
                <a16:creationId xmlns:a16="http://schemas.microsoft.com/office/drawing/2014/main" id="{0DE97D14-54EA-F649-A03C-9322275C37FD}"/>
              </a:ext>
            </a:extLst>
          </p:cNvPr>
          <p:cNvPicPr>
            <a:picLocks noChangeAspect="1"/>
          </p:cNvPicPr>
          <p:nvPr userDrawn="1"/>
        </p:nvPicPr>
        <p:blipFill>
          <a:blip r:embed="rId2"/>
          <a:stretch>
            <a:fillRect/>
          </a:stretch>
        </p:blipFill>
        <p:spPr>
          <a:xfrm>
            <a:off x="260350" y="526256"/>
            <a:ext cx="1155700" cy="546100"/>
          </a:xfrm>
          <a:prstGeom prst="rect">
            <a:avLst/>
          </a:prstGeom>
        </p:spPr>
      </p:pic>
    </p:spTree>
    <p:extLst>
      <p:ext uri="{BB962C8B-B14F-4D97-AF65-F5344CB8AC3E}">
        <p14:creationId xmlns:p14="http://schemas.microsoft.com/office/powerpoint/2010/main" val="2622001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A542F-BCB2-544E-A312-B9AF3AEDA05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A801CC0-F007-6D4B-A764-2A5C418772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4E98C25-747D-3746-B8AA-75C9222AD8D6}"/>
              </a:ext>
            </a:extLst>
          </p:cNvPr>
          <p:cNvSpPr>
            <a:spLocks noGrp="1"/>
          </p:cNvSpPr>
          <p:nvPr>
            <p:ph type="dt" sz="half" idx="10"/>
          </p:nvPr>
        </p:nvSpPr>
        <p:spPr/>
        <p:txBody>
          <a:bodyPr/>
          <a:lstStyle/>
          <a:p>
            <a:fld id="{1BAD012F-AE8C-4443-926E-0784D96009B5}" type="datetimeFigureOut">
              <a:rPr lang="en-US" smtClean="0"/>
              <a:t>10/12/2021</a:t>
            </a:fld>
            <a:endParaRPr lang="en-US"/>
          </a:p>
        </p:txBody>
      </p:sp>
      <p:sp>
        <p:nvSpPr>
          <p:cNvPr id="5" name="Footer Placeholder 4">
            <a:extLst>
              <a:ext uri="{FF2B5EF4-FFF2-40B4-BE49-F238E27FC236}">
                <a16:creationId xmlns:a16="http://schemas.microsoft.com/office/drawing/2014/main" id="{B409429E-C55D-1042-9491-4CBD2D2EB2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410BA8-818E-9948-8E36-BC2B3AA953DD}"/>
              </a:ext>
            </a:extLst>
          </p:cNvPr>
          <p:cNvSpPr>
            <a:spLocks noGrp="1"/>
          </p:cNvSpPr>
          <p:nvPr>
            <p:ph type="sldNum" sz="quarter" idx="12"/>
          </p:nvPr>
        </p:nvSpPr>
        <p:spPr/>
        <p:txBody>
          <a:bodyPr/>
          <a:lstStyle/>
          <a:p>
            <a:fld id="{635B0F88-3849-DD47-8728-3C255520CEA0}" type="slidenum">
              <a:rPr lang="en-US" smtClean="0"/>
              <a:t>‹#›</a:t>
            </a:fld>
            <a:endParaRPr lang="en-US"/>
          </a:p>
        </p:txBody>
      </p:sp>
    </p:spTree>
    <p:extLst>
      <p:ext uri="{BB962C8B-B14F-4D97-AF65-F5344CB8AC3E}">
        <p14:creationId xmlns:p14="http://schemas.microsoft.com/office/powerpoint/2010/main" val="131136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41F276-D3D9-EB46-841A-4AB6BF0E6700}"/>
              </a:ext>
            </a:extLst>
          </p:cNvPr>
          <p:cNvSpPr>
            <a:spLocks noGrp="1"/>
          </p:cNvSpPr>
          <p:nvPr>
            <p:ph type="title"/>
          </p:nvPr>
        </p:nvSpPr>
        <p:spPr>
          <a:xfrm>
            <a:off x="1615440" y="523674"/>
            <a:ext cx="96774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8E537F99-1AB2-EF4B-9C0F-4701490E1A42}"/>
              </a:ext>
            </a:extLst>
          </p:cNvPr>
          <p:cNvSpPr>
            <a:spLocks noGrp="1"/>
          </p:cNvSpPr>
          <p:nvPr>
            <p:ph type="body" idx="1"/>
          </p:nvPr>
        </p:nvSpPr>
        <p:spPr>
          <a:xfrm>
            <a:off x="838200" y="2336799"/>
            <a:ext cx="10515600" cy="38401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9ECEE6C-3832-554D-A4B0-9C5449570E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SMART Advocacy | smartadvocacy.org</a:t>
            </a:r>
            <a:endParaRPr lang="en-US" dirty="0"/>
          </a:p>
        </p:txBody>
      </p:sp>
      <p:sp>
        <p:nvSpPr>
          <p:cNvPr id="5" name="Footer Placeholder 4">
            <a:extLst>
              <a:ext uri="{FF2B5EF4-FFF2-40B4-BE49-F238E27FC236}">
                <a16:creationId xmlns:a16="http://schemas.microsoft.com/office/drawing/2014/main" id="{7A9132E1-CC3B-CD4B-A993-A610897ACD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CF9ACD1-BA61-6D41-816F-C4172337E5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5B0F88-3849-DD47-8728-3C255520CEA0}" type="slidenum">
              <a:rPr lang="en-US" smtClean="0"/>
              <a:t>‹#›</a:t>
            </a:fld>
            <a:endParaRPr lang="en-US"/>
          </a:p>
        </p:txBody>
      </p:sp>
    </p:spTree>
    <p:extLst>
      <p:ext uri="{BB962C8B-B14F-4D97-AF65-F5344CB8AC3E}">
        <p14:creationId xmlns:p14="http://schemas.microsoft.com/office/powerpoint/2010/main" val="2935148888"/>
      </p:ext>
    </p:extLst>
  </p:cSld>
  <p:clrMap bg1="lt1" tx1="dk1" bg2="lt2" tx2="dk2" accent1="accent1" accent2="accent2" accent3="accent3" accent4="accent4" accent5="accent5" accent6="accent6" hlink="hlink" folHlink="folHlink"/>
  <p:sldLayoutIdLst>
    <p:sldLayoutId id="2147483730" r:id="rId1"/>
    <p:sldLayoutId id="2147483767" r:id="rId2"/>
    <p:sldLayoutId id="2147483768" r:id="rId3"/>
    <p:sldLayoutId id="2147483769" r:id="rId4"/>
    <p:sldLayoutId id="2147483770" r:id="rId5"/>
    <p:sldLayoutId id="2147483771" r:id="rId6"/>
    <p:sldLayoutId id="2147483772"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 id="2147483686" r:id="rId18"/>
    <p:sldLayoutId id="2147483687" r:id="rId19"/>
    <p:sldLayoutId id="2147483688" r:id="rId20"/>
    <p:sldLayoutId id="2147483689" r:id="rId21"/>
    <p:sldLayoutId id="2147483690" r:id="rId22"/>
    <p:sldLayoutId id="2147483691" r:id="rId23"/>
    <p:sldLayoutId id="2147483693" r:id="rId24"/>
    <p:sldLayoutId id="2147483694" r:id="rId25"/>
  </p:sldLayoutIdLst>
  <p:txStyles>
    <p:titleStyle>
      <a:lvl1pPr algn="l" defTabSz="914400" rtl="0" eaLnBrk="1" latinLnBrk="0" hangingPunct="1">
        <a:lnSpc>
          <a:spcPct val="90000"/>
        </a:lnSpc>
        <a:spcBef>
          <a:spcPct val="0"/>
        </a:spcBef>
        <a:buNone/>
        <a:defRPr sz="4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0057082"/>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41F276-D3D9-EB46-841A-4AB6BF0E67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E537F99-1AB2-EF4B-9C0F-4701490E1A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ECEE6C-3832-554D-A4B0-9C5449570E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5ADCB2-9524-B041-8A7F-B1B56517BFAE}" type="datetimeFigureOut">
              <a:rPr lang="en-US" smtClean="0"/>
              <a:t>10/12/2021</a:t>
            </a:fld>
            <a:endParaRPr lang="en-US"/>
          </a:p>
        </p:txBody>
      </p:sp>
      <p:sp>
        <p:nvSpPr>
          <p:cNvPr id="5" name="Footer Placeholder 4">
            <a:extLst>
              <a:ext uri="{FF2B5EF4-FFF2-40B4-BE49-F238E27FC236}">
                <a16:creationId xmlns:a16="http://schemas.microsoft.com/office/drawing/2014/main" id="{7A9132E1-CC3B-CD4B-A993-A610897ACD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CF9ACD1-BA61-6D41-816F-C4172337E5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612168-0DBB-0444-A21C-33218B9A98BC}" type="slidenum">
              <a:rPr lang="en-US" smtClean="0"/>
              <a:t>‹#›</a:t>
            </a:fld>
            <a:endParaRPr lang="en-US"/>
          </a:p>
        </p:txBody>
      </p:sp>
    </p:spTree>
    <p:extLst>
      <p:ext uri="{BB962C8B-B14F-4D97-AF65-F5344CB8AC3E}">
        <p14:creationId xmlns:p14="http://schemas.microsoft.com/office/powerpoint/2010/main" val="1689865540"/>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41F276-D3D9-EB46-841A-4AB6BF0E67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E537F99-1AB2-EF4B-9C0F-4701490E1A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ECEE6C-3832-554D-A4B0-9C5449570E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5ADCB2-9524-B041-8A7F-B1B56517BFAE}" type="datetimeFigureOut">
              <a:rPr lang="en-US" smtClean="0"/>
              <a:t>10/12/2021</a:t>
            </a:fld>
            <a:endParaRPr lang="en-US"/>
          </a:p>
        </p:txBody>
      </p:sp>
      <p:sp>
        <p:nvSpPr>
          <p:cNvPr id="5" name="Footer Placeholder 4">
            <a:extLst>
              <a:ext uri="{FF2B5EF4-FFF2-40B4-BE49-F238E27FC236}">
                <a16:creationId xmlns:a16="http://schemas.microsoft.com/office/drawing/2014/main" id="{7A9132E1-CC3B-CD4B-A993-A610897ACD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CF9ACD1-BA61-6D41-816F-C4172337E5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612168-0DBB-0444-A21C-33218B9A98BC}" type="slidenum">
              <a:rPr lang="en-US" smtClean="0"/>
              <a:t>‹#›</a:t>
            </a:fld>
            <a:endParaRPr lang="en-US"/>
          </a:p>
        </p:txBody>
      </p:sp>
    </p:spTree>
    <p:extLst>
      <p:ext uri="{BB962C8B-B14F-4D97-AF65-F5344CB8AC3E}">
        <p14:creationId xmlns:p14="http://schemas.microsoft.com/office/powerpoint/2010/main" val="3851795597"/>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smartadvocacy.org/"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www.imagesofempowerment.org/"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hyperlink" Target="http://search.creativecommons.org/" TargetMode="External"/><Relationship Id="rId4" Type="http://schemas.openxmlformats.org/officeDocument/2006/relationships/hyperlink" Target="https://www.flickr.com/photos/usaidafrica/albums/72157655519703392/"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52.xml"/><Relationship Id="rId1" Type="http://schemas.openxmlformats.org/officeDocument/2006/relationships/slideLayout" Target="../slideLayouts/slideLayout6.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4.xml"/><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55.xml"/><Relationship Id="rId1" Type="http://schemas.openxmlformats.org/officeDocument/2006/relationships/slideLayout" Target="../slideLayouts/slideLayout6.xml"/><Relationship Id="rId5" Type="http://schemas.openxmlformats.org/officeDocument/2006/relationships/image" Target="../media/image20.jpg"/><Relationship Id="rId4" Type="http://schemas.openxmlformats.org/officeDocument/2006/relationships/image" Target="../media/image19.jp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4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6.xml"/><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4.xml"/><Relationship Id="rId1" Type="http://schemas.openxmlformats.org/officeDocument/2006/relationships/slideLayout" Target="../slideLayouts/slideLayout9.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6.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8.xml"/><Relationship Id="rId1" Type="http://schemas.openxmlformats.org/officeDocument/2006/relationships/slideLayout" Target="../slideLayouts/slideLayout9.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9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8.xml"/></Relationships>
</file>

<file path=ppt/slides/_rels/slide9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6.xml"/><Relationship Id="rId1" Type="http://schemas.openxmlformats.org/officeDocument/2006/relationships/slideLayout" Target="../slideLayouts/slideLayout9.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20" name="Text Placeholder 3">
            <a:extLst>
              <a:ext uri="{FF2B5EF4-FFF2-40B4-BE49-F238E27FC236}">
                <a16:creationId xmlns:a16="http://schemas.microsoft.com/office/drawing/2014/main" id="{A96A6331-822E-4F4B-87EF-37E3B3CAF9E7}"/>
              </a:ext>
            </a:extLst>
          </p:cNvPr>
          <p:cNvSpPr txBox="1">
            <a:spLocks/>
          </p:cNvSpPr>
          <p:nvPr/>
        </p:nvSpPr>
        <p:spPr bwMode="auto">
          <a:xfrm>
            <a:off x="1981200" y="1828800"/>
            <a:ext cx="822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ts val="900"/>
              </a:spcBef>
              <a:spcAft>
                <a:spcPts val="900"/>
              </a:spcAft>
              <a:buClr>
                <a:srgbClr val="800080"/>
              </a:buClr>
              <a:buSzPct val="75000"/>
              <a:buFont typeface="Wingdings" panose="05000000000000000000" pitchFamily="2" charset="2"/>
              <a:buChar char=""/>
              <a:defRPr sz="2400">
                <a:solidFill>
                  <a:srgbClr val="2626FF"/>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ts val="600"/>
              </a:spcBef>
              <a:spcAft>
                <a:spcPts val="600"/>
              </a:spcAft>
              <a:buSzPct val="100000"/>
              <a:buFont typeface="Wingdings" panose="05000000000000000000" pitchFamily="2" charset="2"/>
              <a:buChar char="§"/>
              <a:defRPr sz="2000">
                <a:solidFill>
                  <a:srgbClr val="2626FF"/>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ts val="300"/>
              </a:spcBef>
              <a:spcAft>
                <a:spcPts val="300"/>
              </a:spcAft>
              <a:buClr>
                <a:srgbClr val="800080"/>
              </a:buClr>
              <a:buSzPct val="75000"/>
              <a:buFont typeface="Wingdings" panose="05000000000000000000" pitchFamily="2" charset="2"/>
              <a:buChar char="§"/>
              <a:defRPr>
                <a:solidFill>
                  <a:srgbClr val="2626FF"/>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ts val="300"/>
              </a:spcBef>
              <a:spcAft>
                <a:spcPts val="300"/>
              </a:spcAft>
              <a:buClr>
                <a:schemeClr val="accent2"/>
              </a:buClr>
              <a:buSzPct val="50000"/>
              <a:buFont typeface="National Book" charset="0"/>
              <a:buChar char=""/>
              <a:defRPr sz="1600">
                <a:solidFill>
                  <a:srgbClr val="2626FF"/>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ts val="300"/>
              </a:spcBef>
              <a:spcAft>
                <a:spcPts val="300"/>
              </a:spcAft>
              <a:buClr>
                <a:srgbClr val="003074"/>
              </a:buClr>
              <a:buSzPct val="50000"/>
              <a:buFont typeface="Courier New" panose="02070309020205020404" pitchFamily="49" charset="0"/>
              <a:buChar char="o"/>
              <a:defRPr sz="1400">
                <a:solidFill>
                  <a:srgbClr val="2626FF"/>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ts val="300"/>
              </a:spcBef>
              <a:spcAft>
                <a:spcPts val="300"/>
              </a:spcAft>
              <a:buClr>
                <a:srgbClr val="003074"/>
              </a:buClr>
              <a:buSzPct val="50000"/>
              <a:buFont typeface="Courier New" panose="02070309020205020404" pitchFamily="49" charset="0"/>
              <a:buChar char="o"/>
              <a:defRPr sz="1400">
                <a:solidFill>
                  <a:srgbClr val="2626FF"/>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ts val="300"/>
              </a:spcBef>
              <a:spcAft>
                <a:spcPts val="300"/>
              </a:spcAft>
              <a:buClr>
                <a:srgbClr val="003074"/>
              </a:buClr>
              <a:buSzPct val="50000"/>
              <a:buFont typeface="Courier New" panose="02070309020205020404" pitchFamily="49" charset="0"/>
              <a:buChar char="o"/>
              <a:defRPr sz="1400">
                <a:solidFill>
                  <a:srgbClr val="2626FF"/>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ts val="300"/>
              </a:spcBef>
              <a:spcAft>
                <a:spcPts val="300"/>
              </a:spcAft>
              <a:buClr>
                <a:srgbClr val="003074"/>
              </a:buClr>
              <a:buSzPct val="50000"/>
              <a:buFont typeface="Courier New" panose="02070309020205020404" pitchFamily="49" charset="0"/>
              <a:buChar char="o"/>
              <a:defRPr sz="1400">
                <a:solidFill>
                  <a:srgbClr val="2626FF"/>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ts val="300"/>
              </a:spcBef>
              <a:spcAft>
                <a:spcPts val="300"/>
              </a:spcAft>
              <a:buClr>
                <a:srgbClr val="003074"/>
              </a:buClr>
              <a:buSzPct val="50000"/>
              <a:buFont typeface="Courier New" panose="02070309020205020404" pitchFamily="49" charset="0"/>
              <a:buChar char="o"/>
              <a:defRPr sz="1400">
                <a:solidFill>
                  <a:srgbClr val="2626FF"/>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Clr>
                <a:srgbClr val="00B3FF"/>
              </a:buClr>
            </a:pPr>
            <a:endParaRPr lang="fr-FR" altLang="en-US" dirty="0">
              <a:solidFill>
                <a:schemeClr val="accent2"/>
              </a:solidFill>
            </a:endParaRPr>
          </a:p>
        </p:txBody>
      </p:sp>
      <p:sp>
        <p:nvSpPr>
          <p:cNvPr id="3" name="Title 2">
            <a:extLst>
              <a:ext uri="{FF2B5EF4-FFF2-40B4-BE49-F238E27FC236}">
                <a16:creationId xmlns:a16="http://schemas.microsoft.com/office/drawing/2014/main" id="{A44FDE3C-AA7C-AB47-9C5C-F1F9139F0A7B}"/>
              </a:ext>
            </a:extLst>
          </p:cNvPr>
          <p:cNvSpPr>
            <a:spLocks noGrp="1"/>
          </p:cNvSpPr>
          <p:nvPr>
            <p:ph type="title"/>
          </p:nvPr>
        </p:nvSpPr>
        <p:spPr>
          <a:xfrm>
            <a:off x="1532965" y="136525"/>
            <a:ext cx="9677400" cy="1325563"/>
          </a:xfrm>
        </p:spPr>
        <p:txBody>
          <a:bodyPr>
            <a:normAutofit/>
          </a:bodyPr>
          <a:lstStyle/>
          <a:p>
            <a:pPr algn="ctr"/>
            <a:r>
              <a:rPr lang="fr-FR" sz="4000" dirty="0">
                <a:solidFill>
                  <a:srgbClr val="1F4E79"/>
                </a:solidFill>
              </a:rPr>
              <a:t>Notes aux facilitateurs/</a:t>
            </a:r>
            <a:r>
              <a:rPr lang="fr-FR" sz="4000" dirty="0" err="1">
                <a:solidFill>
                  <a:srgbClr val="1F4E79"/>
                </a:solidFill>
              </a:rPr>
              <a:t>trices</a:t>
            </a:r>
            <a:br>
              <a:rPr lang="fr-FR" sz="4000" dirty="0"/>
            </a:br>
            <a:r>
              <a:rPr lang="fr-FR" sz="4000" dirty="0">
                <a:solidFill>
                  <a:srgbClr val="1F4E79"/>
                </a:solidFill>
              </a:rPr>
              <a:t>Réussir son atelier</a:t>
            </a:r>
          </a:p>
        </p:txBody>
      </p:sp>
      <p:sp>
        <p:nvSpPr>
          <p:cNvPr id="34822" name="Text Placeholder 2">
            <a:extLst>
              <a:ext uri="{FF2B5EF4-FFF2-40B4-BE49-F238E27FC236}">
                <a16:creationId xmlns:a16="http://schemas.microsoft.com/office/drawing/2014/main" id="{0883A790-F982-46D1-87DA-5C9E4A2C0416}"/>
              </a:ext>
            </a:extLst>
          </p:cNvPr>
          <p:cNvSpPr>
            <a:spLocks noGrp="1"/>
          </p:cNvSpPr>
          <p:nvPr>
            <p:ph idx="1"/>
          </p:nvPr>
        </p:nvSpPr>
        <p:spPr>
          <a:xfrm>
            <a:off x="838200" y="1676400"/>
            <a:ext cx="10515600" cy="4862512"/>
          </a:xfrm>
        </p:spPr>
        <p:txBody>
          <a:bodyPr>
            <a:noAutofit/>
          </a:bodyPr>
          <a:lstStyle/>
          <a:p>
            <a:pPr marL="347472" indent="-347472">
              <a:lnSpc>
                <a:spcPct val="100000"/>
              </a:lnSpc>
              <a:spcBef>
                <a:spcPts val="900"/>
              </a:spcBef>
              <a:spcAft>
                <a:spcPts val="900"/>
              </a:spcAft>
              <a:buClr>
                <a:schemeClr val="tx1"/>
              </a:buClr>
              <a:buFont typeface="+mj-lt"/>
              <a:buAutoNum type="arabicPeriod"/>
            </a:pPr>
            <a:r>
              <a:rPr lang="fr-FR" altLang="en-US" sz="2400" b="1" dirty="0"/>
              <a:t> </a:t>
            </a:r>
            <a:r>
              <a:rPr lang="fr-FR" altLang="en-US" sz="2200" b="1" dirty="0"/>
              <a:t>Soutenez un processus étape par étape </a:t>
            </a:r>
            <a:r>
              <a:rPr lang="fr-FR" altLang="en-US" sz="2200" dirty="0"/>
              <a:t>pour développer et mettre en œuvre une stratégie de plaidoyer en utilisant le </a:t>
            </a:r>
            <a:r>
              <a:rPr lang="fr-FR" altLang="en-US" sz="2200" i="1" dirty="0"/>
              <a:t>Guide pratique du Plaidoyer SMART</a:t>
            </a:r>
            <a:r>
              <a:rPr lang="fr-FR" altLang="en-US" sz="2200" dirty="0"/>
              <a:t>.</a:t>
            </a:r>
          </a:p>
          <a:p>
            <a:pPr marL="347472" indent="-347472">
              <a:lnSpc>
                <a:spcPct val="100000"/>
              </a:lnSpc>
              <a:spcBef>
                <a:spcPts val="900"/>
              </a:spcBef>
              <a:spcAft>
                <a:spcPts val="900"/>
              </a:spcAft>
              <a:buClr>
                <a:schemeClr val="tx1"/>
              </a:buClr>
              <a:buFont typeface="+mj-lt"/>
              <a:buAutoNum type="arabicPeriod"/>
            </a:pPr>
            <a:r>
              <a:rPr lang="fr-FR" altLang="en-US" sz="2200" b="1" dirty="0"/>
              <a:t> Préparez-vous toujours </a:t>
            </a:r>
            <a:r>
              <a:rPr lang="fr-FR" altLang="en-US" sz="2200" dirty="0"/>
              <a:t>avant votre atelier de plaidoyer SMART et élaborez un programme, des sujets de discussion, des exemples pertinents et des activités. </a:t>
            </a:r>
          </a:p>
          <a:p>
            <a:pPr marL="347472" indent="-347472">
              <a:lnSpc>
                <a:spcPct val="100000"/>
              </a:lnSpc>
              <a:spcBef>
                <a:spcPts val="900"/>
              </a:spcBef>
              <a:spcAft>
                <a:spcPts val="900"/>
              </a:spcAft>
              <a:buClr>
                <a:schemeClr val="tx1"/>
              </a:buClr>
              <a:buFont typeface="+mj-lt"/>
              <a:buAutoNum type="arabicPeriod"/>
            </a:pPr>
            <a:r>
              <a:rPr lang="fr-FR" altLang="en-US" sz="2200" b="1" dirty="0"/>
              <a:t> Réfléchissez au sujet, but et contexte de votre plaidoyer </a:t>
            </a:r>
            <a:r>
              <a:rPr lang="fr-FR" altLang="en-US" sz="2200" dirty="0"/>
              <a:t>en adaptant les diapositives, les fiches de travail et le programme de l’atelier.</a:t>
            </a:r>
          </a:p>
          <a:p>
            <a:pPr marL="347472" indent="-347472">
              <a:lnSpc>
                <a:spcPct val="100000"/>
              </a:lnSpc>
              <a:spcBef>
                <a:spcPts val="900"/>
              </a:spcBef>
              <a:spcAft>
                <a:spcPts val="900"/>
              </a:spcAft>
              <a:buClr>
                <a:schemeClr val="tx1"/>
              </a:buClr>
              <a:buFont typeface="+mj-lt"/>
              <a:buAutoNum type="arabicPeriod"/>
            </a:pPr>
            <a:r>
              <a:rPr lang="fr-FR" altLang="en-US" sz="2200" b="1" dirty="0"/>
              <a:t> Appuyez-vous sur </a:t>
            </a:r>
            <a:r>
              <a:rPr lang="fr-FR" altLang="en-US" sz="2200" b="1" dirty="0">
                <a:hlinkClick r:id="rId3"/>
              </a:rPr>
              <a:t>les autres supports de plaidoyer SMART.</a:t>
            </a:r>
            <a:r>
              <a:rPr lang="fr-FR" altLang="en-US" sz="2200" b="1" dirty="0"/>
              <a:t> </a:t>
            </a:r>
          </a:p>
          <a:p>
            <a:pPr marL="804672" lvl="3" indent="-283464">
              <a:lnSpc>
                <a:spcPct val="100000"/>
              </a:lnSpc>
              <a:spcBef>
                <a:spcPts val="600"/>
              </a:spcBef>
              <a:spcAft>
                <a:spcPts val="600"/>
              </a:spcAft>
              <a:buClr>
                <a:schemeClr val="tx1"/>
              </a:buClr>
              <a:buFont typeface="+mj-lt"/>
              <a:buAutoNum type="alphaLcPeriod"/>
            </a:pPr>
            <a:r>
              <a:rPr lang="fr-FR" altLang="en-US" sz="1500" dirty="0"/>
              <a:t>Des fiches de travail résultant en un plan de travail</a:t>
            </a:r>
          </a:p>
          <a:p>
            <a:pPr marL="804672" lvl="3" indent="-283464">
              <a:lnSpc>
                <a:spcPct val="100000"/>
              </a:lnSpc>
              <a:spcBef>
                <a:spcPts val="600"/>
              </a:spcBef>
              <a:spcAft>
                <a:spcPts val="600"/>
              </a:spcAft>
              <a:buClr>
                <a:schemeClr val="tx1"/>
              </a:buClr>
              <a:buFont typeface="+mj-lt"/>
              <a:buAutoNum type="alphaLcPeriod"/>
            </a:pPr>
            <a:r>
              <a:rPr lang="fr-FR" altLang="en-US" sz="1500" dirty="0"/>
              <a:t>Un guide chaque membre de votre groupe de travail</a:t>
            </a:r>
          </a:p>
          <a:p>
            <a:pPr marL="804672" lvl="3" indent="-283464">
              <a:lnSpc>
                <a:spcPct val="100000"/>
              </a:lnSpc>
              <a:spcBef>
                <a:spcPts val="600"/>
              </a:spcBef>
              <a:spcAft>
                <a:spcPts val="600"/>
              </a:spcAft>
              <a:buClr>
                <a:schemeClr val="tx1"/>
              </a:buClr>
              <a:buFont typeface="+mj-lt"/>
              <a:buAutoNum type="alphaLcPeriod"/>
            </a:pPr>
            <a:r>
              <a:rPr lang="fr-FR" altLang="en-US" sz="1500" dirty="0"/>
              <a:t>Le </a:t>
            </a:r>
            <a:r>
              <a:rPr lang="fr-FR" altLang="en-US" sz="1500" i="1" dirty="0"/>
              <a:t>Guide de facilitation du plaidoyer SMART </a:t>
            </a:r>
            <a:r>
              <a:rPr lang="fr-FR" altLang="en-US" sz="1500" dirty="0"/>
              <a:t>pour des conseils sur comment aborder certains défis de facilitation</a:t>
            </a:r>
          </a:p>
        </p:txBody>
      </p:sp>
      <p:sp>
        <p:nvSpPr>
          <p:cNvPr id="5" name="Slide Number Placeholder 4">
            <a:extLst>
              <a:ext uri="{FF2B5EF4-FFF2-40B4-BE49-F238E27FC236}">
                <a16:creationId xmlns:a16="http://schemas.microsoft.com/office/drawing/2014/main" id="{6F06CFF3-3E53-45E9-A804-E4837F2CDF76}"/>
              </a:ext>
            </a:extLst>
          </p:cNvPr>
          <p:cNvSpPr>
            <a:spLocks noGrp="1"/>
          </p:cNvSpPr>
          <p:nvPr>
            <p:ph type="sldNum" sz="quarter" idx="12"/>
          </p:nvPr>
        </p:nvSpPr>
        <p:spPr/>
        <p:txBody>
          <a:bodyPr/>
          <a:lstStyle/>
          <a:p>
            <a:fld id="{635B0F88-3849-DD47-8728-3C255520CEA0}" type="slidenum">
              <a:rPr lang="fr-FR" smtClean="0"/>
              <a:t>1</a:t>
            </a:fld>
            <a:endParaRPr lang="fr-FR" dirty="0"/>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9EEE9-D688-9E4A-BD34-1CA97934F889}"/>
              </a:ext>
            </a:extLst>
          </p:cNvPr>
          <p:cNvSpPr>
            <a:spLocks noGrp="1"/>
          </p:cNvSpPr>
          <p:nvPr>
            <p:ph type="title"/>
          </p:nvPr>
        </p:nvSpPr>
        <p:spPr>
          <a:xfrm>
            <a:off x="1676400" y="136525"/>
            <a:ext cx="10515600" cy="1325563"/>
          </a:xfrm>
        </p:spPr>
        <p:txBody>
          <a:bodyPr>
            <a:normAutofit/>
          </a:bodyPr>
          <a:lstStyle/>
          <a:p>
            <a:r>
              <a:rPr lang="fr-FR" altLang="en-US" sz="4000" dirty="0">
                <a:solidFill>
                  <a:schemeClr val="accent5">
                    <a:lumMod val="50000"/>
                  </a:schemeClr>
                </a:solidFill>
              </a:rPr>
              <a:t>Comment le plaidoyer SMART est-il différent?</a:t>
            </a:r>
            <a:endParaRPr lang="fr-FR" sz="4000" dirty="0">
              <a:solidFill>
                <a:schemeClr val="accent5">
                  <a:lumMod val="50000"/>
                </a:schemeClr>
              </a:solidFill>
            </a:endParaRPr>
          </a:p>
        </p:txBody>
      </p:sp>
      <p:pic>
        <p:nvPicPr>
          <p:cNvPr id="5" name="Content Placeholder 4" descr="Bullseye with solid fill">
            <a:extLst>
              <a:ext uri="{FF2B5EF4-FFF2-40B4-BE49-F238E27FC236}">
                <a16:creationId xmlns:a16="http://schemas.microsoft.com/office/drawing/2014/main" id="{2411BA81-D22C-4F33-A848-E4E9C37D664F}"/>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1122218" y="3030897"/>
            <a:ext cx="1957587" cy="1957587"/>
          </a:xfrm>
        </p:spPr>
      </p:pic>
      <p:pic>
        <p:nvPicPr>
          <p:cNvPr id="7" name="Graphic 6" descr="Megaphone1 outline">
            <a:extLst>
              <a:ext uri="{FF2B5EF4-FFF2-40B4-BE49-F238E27FC236}">
                <a16:creationId xmlns:a16="http://schemas.microsoft.com/office/drawing/2014/main" id="{D7C436E5-A673-4FA4-9AF3-C55E8416C4D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935765" y="2630467"/>
            <a:ext cx="2320467" cy="2320467"/>
          </a:xfrm>
          <a:prstGeom prst="rect">
            <a:avLst/>
          </a:prstGeom>
        </p:spPr>
      </p:pic>
      <p:pic>
        <p:nvPicPr>
          <p:cNvPr id="9" name="Graphic 8" descr="Chat outline">
            <a:extLst>
              <a:ext uri="{FF2B5EF4-FFF2-40B4-BE49-F238E27FC236}">
                <a16:creationId xmlns:a16="http://schemas.microsoft.com/office/drawing/2014/main" id="{93672D37-A631-4266-8FA6-D06081AA1E1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802344" y="2931143"/>
            <a:ext cx="2267438" cy="2267438"/>
          </a:xfrm>
          <a:prstGeom prst="rect">
            <a:avLst/>
          </a:prstGeom>
        </p:spPr>
      </p:pic>
      <p:sp>
        <p:nvSpPr>
          <p:cNvPr id="13" name="TextBox 12">
            <a:extLst>
              <a:ext uri="{FF2B5EF4-FFF2-40B4-BE49-F238E27FC236}">
                <a16:creationId xmlns:a16="http://schemas.microsoft.com/office/drawing/2014/main" id="{4D7B4A98-931F-4F47-9A82-D32F5FA64118}"/>
              </a:ext>
            </a:extLst>
          </p:cNvPr>
          <p:cNvSpPr txBox="1"/>
          <p:nvPr/>
        </p:nvSpPr>
        <p:spPr>
          <a:xfrm>
            <a:off x="1122218" y="1977036"/>
            <a:ext cx="2355273" cy="954107"/>
          </a:xfrm>
          <a:prstGeom prst="rect">
            <a:avLst/>
          </a:prstGeom>
          <a:noFill/>
        </p:spPr>
        <p:txBody>
          <a:bodyPr wrap="square" rtlCol="0">
            <a:spAutoFit/>
          </a:bodyPr>
          <a:lstStyle/>
          <a:p>
            <a:pPr algn="ctr"/>
            <a:r>
              <a:rPr lang="en-US" sz="2800" b="1" dirty="0">
                <a:effectLst>
                  <a:outerShdw blurRad="38100" dist="38100" dir="2700000" algn="tl">
                    <a:srgbClr val="000000">
                      <a:alpha val="43137"/>
                    </a:srgbClr>
                  </a:outerShdw>
                </a:effectLst>
              </a:rPr>
              <a:t>LE PLAIDOYER SMART</a:t>
            </a:r>
          </a:p>
        </p:txBody>
      </p:sp>
      <p:sp>
        <p:nvSpPr>
          <p:cNvPr id="15" name="TextBox 14">
            <a:extLst>
              <a:ext uri="{FF2B5EF4-FFF2-40B4-BE49-F238E27FC236}">
                <a16:creationId xmlns:a16="http://schemas.microsoft.com/office/drawing/2014/main" id="{C8308626-C938-48F2-8466-5D90A51412CA}"/>
              </a:ext>
            </a:extLst>
          </p:cNvPr>
          <p:cNvSpPr txBox="1"/>
          <p:nvPr/>
        </p:nvSpPr>
        <p:spPr>
          <a:xfrm>
            <a:off x="4454236" y="2107247"/>
            <a:ext cx="3283527" cy="523220"/>
          </a:xfrm>
          <a:prstGeom prst="rect">
            <a:avLst/>
          </a:prstGeom>
          <a:noFill/>
        </p:spPr>
        <p:txBody>
          <a:bodyPr wrap="square">
            <a:spAutoFit/>
          </a:bodyPr>
          <a:lstStyle/>
          <a:p>
            <a:pPr algn="ctr"/>
            <a:r>
              <a:rPr lang="en-US" sz="2800" b="1" dirty="0">
                <a:effectLst>
                  <a:outerShdw blurRad="38100" dist="38100" dir="2700000" algn="tl">
                    <a:srgbClr val="000000">
                      <a:alpha val="43137"/>
                    </a:srgbClr>
                  </a:outerShdw>
                </a:effectLst>
              </a:rPr>
              <a:t>L’ACTIVISME</a:t>
            </a:r>
            <a:endParaRPr lang="en-US" sz="2400" b="1" dirty="0">
              <a:effectLst>
                <a:outerShdw blurRad="38100" dist="38100" dir="2700000" algn="tl">
                  <a:srgbClr val="000000">
                    <a:alpha val="43137"/>
                  </a:srgbClr>
                </a:outerShdw>
              </a:effectLst>
            </a:endParaRPr>
          </a:p>
        </p:txBody>
      </p:sp>
      <p:sp>
        <p:nvSpPr>
          <p:cNvPr id="17" name="TextBox 16">
            <a:extLst>
              <a:ext uri="{FF2B5EF4-FFF2-40B4-BE49-F238E27FC236}">
                <a16:creationId xmlns:a16="http://schemas.microsoft.com/office/drawing/2014/main" id="{5EC48687-0F77-4DBF-8CA6-3BD7285E46BF}"/>
              </a:ext>
            </a:extLst>
          </p:cNvPr>
          <p:cNvSpPr txBox="1"/>
          <p:nvPr/>
        </p:nvSpPr>
        <p:spPr>
          <a:xfrm>
            <a:off x="8243455" y="1534888"/>
            <a:ext cx="3435927" cy="1569660"/>
          </a:xfrm>
          <a:prstGeom prst="rect">
            <a:avLst/>
          </a:prstGeom>
          <a:noFill/>
        </p:spPr>
        <p:txBody>
          <a:bodyPr wrap="square">
            <a:spAutoFit/>
          </a:bodyPr>
          <a:lstStyle/>
          <a:p>
            <a:pPr algn="ctr"/>
            <a:r>
              <a:rPr lang="en-US" sz="2400" b="1" dirty="0">
                <a:effectLst>
                  <a:outerShdw blurRad="38100" dist="38100" dir="2700000" algn="tl">
                    <a:srgbClr val="000000">
                      <a:alpha val="43137"/>
                    </a:srgbClr>
                  </a:outerShdw>
                </a:effectLst>
              </a:rPr>
              <a:t>LA COMMUNICATION POUR LE CHANGEMENT SOCIAL ET DES COMPORTEMENTS</a:t>
            </a:r>
          </a:p>
        </p:txBody>
      </p:sp>
      <p:sp>
        <p:nvSpPr>
          <p:cNvPr id="19" name="TextBox 18">
            <a:extLst>
              <a:ext uri="{FF2B5EF4-FFF2-40B4-BE49-F238E27FC236}">
                <a16:creationId xmlns:a16="http://schemas.microsoft.com/office/drawing/2014/main" id="{01F959B0-F986-44E7-AA41-4E26C0ECE2D2}"/>
              </a:ext>
            </a:extLst>
          </p:cNvPr>
          <p:cNvSpPr txBox="1"/>
          <p:nvPr/>
        </p:nvSpPr>
        <p:spPr>
          <a:xfrm>
            <a:off x="789709" y="5073180"/>
            <a:ext cx="2687782" cy="1569660"/>
          </a:xfrm>
          <a:prstGeom prst="rect">
            <a:avLst/>
          </a:prstGeom>
          <a:noFill/>
        </p:spPr>
        <p:txBody>
          <a:bodyPr wrap="square">
            <a:spAutoFit/>
          </a:bodyPr>
          <a:lstStyle/>
          <a:p>
            <a:pPr algn="ctr"/>
            <a:r>
              <a:rPr lang="fr-FR" sz="2400" b="1" dirty="0"/>
              <a:t>S’appuie sur les décideurs clés qui peuvent provoquer le changement</a:t>
            </a:r>
          </a:p>
        </p:txBody>
      </p:sp>
      <p:sp>
        <p:nvSpPr>
          <p:cNvPr id="21" name="TextBox 20">
            <a:extLst>
              <a:ext uri="{FF2B5EF4-FFF2-40B4-BE49-F238E27FC236}">
                <a16:creationId xmlns:a16="http://schemas.microsoft.com/office/drawing/2014/main" id="{31B1D094-7603-44BC-B866-2ED83D26180E}"/>
              </a:ext>
            </a:extLst>
          </p:cNvPr>
          <p:cNvSpPr txBox="1"/>
          <p:nvPr/>
        </p:nvSpPr>
        <p:spPr>
          <a:xfrm>
            <a:off x="4682838" y="5073180"/>
            <a:ext cx="3117272" cy="1569660"/>
          </a:xfrm>
          <a:prstGeom prst="rect">
            <a:avLst/>
          </a:prstGeom>
          <a:noFill/>
        </p:spPr>
        <p:txBody>
          <a:bodyPr wrap="square">
            <a:spAutoFit/>
          </a:bodyPr>
          <a:lstStyle/>
          <a:p>
            <a:pPr algn="ctr"/>
            <a:r>
              <a:rPr lang="fr-FR" sz="2400" b="1" dirty="0"/>
              <a:t>Construit une action collective pour impulser le changement</a:t>
            </a:r>
          </a:p>
        </p:txBody>
      </p:sp>
      <p:sp>
        <p:nvSpPr>
          <p:cNvPr id="23" name="TextBox 22">
            <a:extLst>
              <a:ext uri="{FF2B5EF4-FFF2-40B4-BE49-F238E27FC236}">
                <a16:creationId xmlns:a16="http://schemas.microsoft.com/office/drawing/2014/main" id="{109E0645-CC75-477E-BB14-BAE3AD541510}"/>
              </a:ext>
            </a:extLst>
          </p:cNvPr>
          <p:cNvSpPr txBox="1"/>
          <p:nvPr/>
        </p:nvSpPr>
        <p:spPr>
          <a:xfrm>
            <a:off x="8667750" y="5159981"/>
            <a:ext cx="2587335" cy="1200329"/>
          </a:xfrm>
          <a:prstGeom prst="rect">
            <a:avLst/>
          </a:prstGeom>
          <a:noFill/>
        </p:spPr>
        <p:txBody>
          <a:bodyPr wrap="square">
            <a:spAutoFit/>
          </a:bodyPr>
          <a:lstStyle/>
          <a:p>
            <a:pPr algn="ctr"/>
            <a:r>
              <a:rPr lang="fr-FR" sz="2400" b="1" dirty="0"/>
              <a:t>Change les normes et les comportements</a:t>
            </a:r>
          </a:p>
        </p:txBody>
      </p:sp>
    </p:spTree>
    <p:extLst>
      <p:ext uri="{BB962C8B-B14F-4D97-AF65-F5344CB8AC3E}">
        <p14:creationId xmlns:p14="http://schemas.microsoft.com/office/powerpoint/2010/main" val="180775147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D804ADF-73DE-A94C-9A5A-F434E8EEA874}"/>
              </a:ext>
            </a:extLst>
          </p:cNvPr>
          <p:cNvSpPr>
            <a:spLocks noGrp="1"/>
          </p:cNvSpPr>
          <p:nvPr>
            <p:ph idx="1"/>
          </p:nvPr>
        </p:nvSpPr>
        <p:spPr/>
        <p:txBody>
          <a:bodyPr>
            <a:normAutofit lnSpcReduction="10000"/>
          </a:bodyPr>
          <a:lstStyle/>
          <a:p>
            <a:pPr marL="347472" indent="-347472">
              <a:lnSpc>
                <a:spcPct val="100000"/>
              </a:lnSpc>
              <a:spcBef>
                <a:spcPts val="900"/>
              </a:spcBef>
              <a:spcAft>
                <a:spcPts val="900"/>
              </a:spcAft>
            </a:pPr>
            <a:r>
              <a:rPr lang="fr-FR" sz="3200" b="1" dirty="0"/>
              <a:t>Stratégie et remerciements : </a:t>
            </a:r>
            <a:r>
              <a:rPr lang="fr-FR" sz="3200" dirty="0"/>
              <a:t>Expliquez les aspects clés de votre stratégie de plaidoyer. Incluez les noms de tous les partenaires et responsables politiques pertinents dont vous devriez reconnaître la participation.</a:t>
            </a:r>
          </a:p>
          <a:p>
            <a:pPr marL="347472" indent="-347472">
              <a:lnSpc>
                <a:spcPct val="100000"/>
              </a:lnSpc>
              <a:spcBef>
                <a:spcPts val="900"/>
              </a:spcBef>
              <a:spcAft>
                <a:spcPts val="900"/>
              </a:spcAft>
            </a:pPr>
            <a:r>
              <a:rPr lang="fr-FR" sz="3200" b="1" dirty="0"/>
              <a:t>Implications et étapes suivantes : </a:t>
            </a:r>
            <a:r>
              <a:rPr lang="fr-FR" sz="3200" dirty="0"/>
              <a:t>Qu’anticipez-vous ensuite ? En quoi cela affectera vos futures activités ou votre capacité à atteindre votre but ?</a:t>
            </a:r>
          </a:p>
          <a:p>
            <a:pPr marL="347472" indent="-347472">
              <a:lnSpc>
                <a:spcPct val="100000"/>
              </a:lnSpc>
              <a:spcBef>
                <a:spcPts val="900"/>
              </a:spcBef>
              <a:spcAft>
                <a:spcPts val="900"/>
              </a:spcAft>
            </a:pPr>
            <a:r>
              <a:rPr lang="fr-FR" sz="3200" b="1" dirty="0"/>
              <a:t>Citations et photos [facultatif]</a:t>
            </a:r>
          </a:p>
          <a:p>
            <a:endParaRPr lang="fr-FR" dirty="0"/>
          </a:p>
          <a:p>
            <a:endParaRPr lang="fr-FR" dirty="0"/>
          </a:p>
          <a:p>
            <a:endParaRPr lang="fr-FR" dirty="0"/>
          </a:p>
          <a:p>
            <a:endParaRPr lang="fr-FR" dirty="0"/>
          </a:p>
          <a:p>
            <a:endParaRPr lang="fr-FR" dirty="0"/>
          </a:p>
          <a:p>
            <a:endParaRPr lang="fr-FR" dirty="0"/>
          </a:p>
        </p:txBody>
      </p:sp>
      <p:sp>
        <p:nvSpPr>
          <p:cNvPr id="175106" name="Title 1">
            <a:extLst>
              <a:ext uri="{FF2B5EF4-FFF2-40B4-BE49-F238E27FC236}">
                <a16:creationId xmlns:a16="http://schemas.microsoft.com/office/drawing/2014/main" id="{C492B121-09AA-4467-B0B8-BACD7AD27C66}"/>
              </a:ext>
            </a:extLst>
          </p:cNvPr>
          <p:cNvSpPr>
            <a:spLocks noGrp="1"/>
          </p:cNvSpPr>
          <p:nvPr>
            <p:ph type="title"/>
          </p:nvPr>
        </p:nvSpPr>
        <p:spPr/>
        <p:txBody>
          <a:bodyPr/>
          <a:lstStyle/>
          <a:p>
            <a:pPr eaLnBrk="1" hangingPunct="1"/>
            <a:r>
              <a:rPr lang="fr-FR" altLang="en-US" dirty="0"/>
              <a:t>Étape 9.1—Écrivez votre histoire</a:t>
            </a:r>
          </a:p>
        </p:txBody>
      </p:sp>
    </p:spTree>
    <p:extLst>
      <p:ext uri="{BB962C8B-B14F-4D97-AF65-F5344CB8AC3E}">
        <p14:creationId xmlns:p14="http://schemas.microsoft.com/office/powerpoint/2010/main" val="238818366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69B8788-CD25-4AD8-B11F-0845250C1D46}"/>
              </a:ext>
            </a:extLst>
          </p:cNvPr>
          <p:cNvSpPr>
            <a:spLocks noGrp="1"/>
          </p:cNvSpPr>
          <p:nvPr>
            <p:ph idx="1"/>
          </p:nvPr>
        </p:nvSpPr>
        <p:spPr/>
        <p:txBody>
          <a:bodyPr>
            <a:normAutofit/>
          </a:bodyPr>
          <a:lstStyle/>
          <a:p>
            <a:pPr marL="512064" indent="-512064">
              <a:lnSpc>
                <a:spcPct val="110000"/>
              </a:lnSpc>
            </a:pPr>
            <a:r>
              <a:rPr lang="fr-FR" b="0" i="0" u="none" strike="noStrike" baseline="0" dirty="0">
                <a:solidFill>
                  <a:srgbClr val="211E1F"/>
                </a:solidFill>
              </a:rPr>
              <a:t>Raconter votre histoire permet d’initier une réflexion sur ce qui n’a pas bien marché au cours de votre stratégie de plaidoyer.</a:t>
            </a:r>
          </a:p>
          <a:p>
            <a:pPr marL="512064" indent="-512064">
              <a:lnSpc>
                <a:spcPct val="110000"/>
              </a:lnSpc>
            </a:pPr>
            <a:r>
              <a:rPr lang="fr-FR" b="0" i="0" u="none" strike="noStrike" baseline="0" dirty="0">
                <a:solidFill>
                  <a:srgbClr val="211E1F"/>
                </a:solidFill>
              </a:rPr>
              <a:t>Cela relie les tendances des données d’impact—dont vous assurez déjà le suivi—aux activités et extrants de plaidoyer qui ont contribué à votre gain de plaidoyer.</a:t>
            </a:r>
          </a:p>
          <a:p>
            <a:pPr marL="512064" indent="-512064">
              <a:lnSpc>
                <a:spcPct val="110000"/>
              </a:lnSpc>
            </a:pPr>
            <a:r>
              <a:rPr lang="fr-FR" b="0" i="0" u="none" strike="noStrike" baseline="0" dirty="0">
                <a:solidFill>
                  <a:srgbClr val="211E1F"/>
                </a:solidFill>
              </a:rPr>
              <a:t>Vous pouvez chercher à savoir comment d’autres organisations ont raconté leurs propres histoires de plaidoyer. Vous trouverez celles d’AFP sur </a:t>
            </a:r>
            <a:r>
              <a:rPr lang="fr-FR" b="0" i="0" u="sng" strike="noStrike" baseline="0" dirty="0" err="1">
                <a:solidFill>
                  <a:srgbClr val="49A6DC"/>
                </a:solidFill>
              </a:rPr>
              <a:t>advancefamilyplanning.org</a:t>
            </a:r>
            <a:r>
              <a:rPr lang="fr-FR" b="0" i="0" u="sng" strike="noStrike" baseline="0" dirty="0">
                <a:solidFill>
                  <a:srgbClr val="49A6DC"/>
                </a:solidFill>
              </a:rPr>
              <a:t>.</a:t>
            </a:r>
            <a:r>
              <a:rPr lang="fr-FR" b="0" i="0" u="none" strike="noStrike" baseline="0" dirty="0">
                <a:solidFill>
                  <a:srgbClr val="211E1F"/>
                </a:solidFill>
              </a:rPr>
              <a:t> </a:t>
            </a:r>
          </a:p>
          <a:p>
            <a:pPr marL="0" indent="0">
              <a:buNone/>
            </a:pPr>
            <a:endParaRPr lang="fr-FR" sz="4000" dirty="0"/>
          </a:p>
        </p:txBody>
      </p:sp>
      <p:sp>
        <p:nvSpPr>
          <p:cNvPr id="3" name="Title 2">
            <a:extLst>
              <a:ext uri="{FF2B5EF4-FFF2-40B4-BE49-F238E27FC236}">
                <a16:creationId xmlns:a16="http://schemas.microsoft.com/office/drawing/2014/main" id="{4EAC01C1-1DC3-3249-A31F-9BCB943BB11B}"/>
              </a:ext>
            </a:extLst>
          </p:cNvPr>
          <p:cNvSpPr>
            <a:spLocks noGrp="1"/>
          </p:cNvSpPr>
          <p:nvPr>
            <p:ph type="title"/>
          </p:nvPr>
        </p:nvSpPr>
        <p:spPr/>
        <p:txBody>
          <a:bodyPr>
            <a:normAutofit/>
          </a:bodyPr>
          <a:lstStyle/>
          <a:p>
            <a:r>
              <a:rPr lang="fr-FR" altLang="en-US" dirty="0"/>
              <a:t>Étape 9—Raconter votre histoire</a:t>
            </a:r>
            <a:endParaRPr lang="fr-FR" dirty="0"/>
          </a:p>
        </p:txBody>
      </p:sp>
      <p:sp>
        <p:nvSpPr>
          <p:cNvPr id="4" name="Title 1">
            <a:extLst>
              <a:ext uri="{FF2B5EF4-FFF2-40B4-BE49-F238E27FC236}">
                <a16:creationId xmlns:a16="http://schemas.microsoft.com/office/drawing/2014/main" id="{C5B7D007-EC00-45BB-9648-CC3EFC93D8D1}"/>
              </a:ext>
            </a:extLst>
          </p:cNvPr>
          <p:cNvSpPr txBox="1">
            <a:spLocks/>
          </p:cNvSpPr>
          <p:nvPr/>
        </p:nvSpPr>
        <p:spPr>
          <a:xfrm>
            <a:off x="999345" y="681038"/>
            <a:ext cx="9677400" cy="7820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endParaRPr lang="fr-FR" altLang="en-US"/>
          </a:p>
        </p:txBody>
      </p:sp>
    </p:spTree>
    <p:extLst>
      <p:ext uri="{BB962C8B-B14F-4D97-AF65-F5344CB8AC3E}">
        <p14:creationId xmlns:p14="http://schemas.microsoft.com/office/powerpoint/2010/main" val="197893574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Title 1">
            <a:extLst>
              <a:ext uri="{FF2B5EF4-FFF2-40B4-BE49-F238E27FC236}">
                <a16:creationId xmlns:a16="http://schemas.microsoft.com/office/drawing/2014/main" id="{BCADED10-6F5D-445B-BC19-60B3B2CAA243}"/>
              </a:ext>
            </a:extLst>
          </p:cNvPr>
          <p:cNvSpPr>
            <a:spLocks noGrp="1"/>
          </p:cNvSpPr>
          <p:nvPr>
            <p:ph type="title"/>
          </p:nvPr>
        </p:nvSpPr>
        <p:spPr>
          <a:xfrm>
            <a:off x="846944" y="154969"/>
            <a:ext cx="10125855" cy="782053"/>
          </a:xfrm>
        </p:spPr>
        <p:txBody>
          <a:bodyPr>
            <a:normAutofit/>
          </a:bodyPr>
          <a:lstStyle/>
          <a:p>
            <a:pPr eaLnBrk="1" hangingPunct="1">
              <a:defRPr/>
            </a:pPr>
            <a:r>
              <a:rPr lang="fr-FR" altLang="en-US" dirty="0"/>
              <a:t>Étape 9—Choisir l’objectif SMART suivant</a:t>
            </a:r>
          </a:p>
        </p:txBody>
      </p:sp>
      <p:sp>
        <p:nvSpPr>
          <p:cNvPr id="2" name="TextBox 1">
            <a:extLst>
              <a:ext uri="{FF2B5EF4-FFF2-40B4-BE49-F238E27FC236}">
                <a16:creationId xmlns:a16="http://schemas.microsoft.com/office/drawing/2014/main" id="{F45FF080-9CD0-47A2-94BB-14456B72C786}"/>
              </a:ext>
            </a:extLst>
          </p:cNvPr>
          <p:cNvSpPr txBox="1"/>
          <p:nvPr/>
        </p:nvSpPr>
        <p:spPr>
          <a:xfrm>
            <a:off x="40470" y="6543626"/>
            <a:ext cx="11557413" cy="261610"/>
          </a:xfrm>
          <a:prstGeom prst="rect">
            <a:avLst/>
          </a:prstGeom>
          <a:noFill/>
        </p:spPr>
        <p:txBody>
          <a:bodyPr wrap="square" rtlCol="0">
            <a:spAutoFit/>
          </a:bodyPr>
          <a:lstStyle/>
          <a:p>
            <a:r>
              <a:rPr lang="fr-FR" sz="1100" b="0" i="0" u="none" strike="noStrike" baseline="0" dirty="0">
                <a:solidFill>
                  <a:schemeClr val="bg1">
                    <a:lumMod val="65000"/>
                  </a:schemeClr>
                </a:solidFill>
                <a:latin typeface="Tahoma" panose="020B0604030504040204" pitchFamily="34" charset="0"/>
                <a:ea typeface="Tahoma" panose="020B0604030504040204" pitchFamily="34" charset="0"/>
                <a:cs typeface="Tahoma" panose="020B0604030504040204" pitchFamily="34" charset="0"/>
              </a:rPr>
              <a:t>Source: </a:t>
            </a:r>
            <a:r>
              <a:rPr lang="fr-FR" sz="1100" b="0" i="0" u="none" strike="noStrike" baseline="0" dirty="0" err="1">
                <a:solidFill>
                  <a:schemeClr val="bg1">
                    <a:lumMod val="65000"/>
                  </a:schemeClr>
                </a:solidFill>
                <a:latin typeface="Tahoma" panose="020B0604030504040204" pitchFamily="34" charset="0"/>
                <a:ea typeface="Tahoma" panose="020B0604030504040204" pitchFamily="34" charset="0"/>
                <a:cs typeface="Tahoma" panose="020B0604030504040204" pitchFamily="34" charset="0"/>
              </a:rPr>
              <a:t>Stachowiak</a:t>
            </a:r>
            <a:r>
              <a:rPr lang="fr-FR" sz="1100" b="0" i="0" u="none" strike="noStrike" baseline="0" dirty="0">
                <a:solidFill>
                  <a:schemeClr val="bg1">
                    <a:lumMod val="65000"/>
                  </a:schemeClr>
                </a:solidFill>
                <a:latin typeface="Tahoma" panose="020B0604030504040204" pitchFamily="34" charset="0"/>
                <a:ea typeface="Tahoma" panose="020B0604030504040204" pitchFamily="34" charset="0"/>
                <a:cs typeface="Tahoma" panose="020B0604030504040204" pitchFamily="34" charset="0"/>
              </a:rPr>
              <a:t>, S., Robles, L., </a:t>
            </a:r>
            <a:r>
              <a:rPr lang="fr-FR" sz="1100" b="0" i="0" u="none" strike="noStrike" baseline="0" dirty="0" err="1">
                <a:solidFill>
                  <a:schemeClr val="bg1">
                    <a:lumMod val="65000"/>
                  </a:schemeClr>
                </a:solidFill>
                <a:latin typeface="Tahoma" panose="020B0604030504040204" pitchFamily="34" charset="0"/>
                <a:ea typeface="Tahoma" panose="020B0604030504040204" pitchFamily="34" charset="0"/>
                <a:cs typeface="Tahoma" panose="020B0604030504040204" pitchFamily="34" charset="0"/>
              </a:rPr>
              <a:t>Habtemariam</a:t>
            </a:r>
            <a:r>
              <a:rPr lang="fr-FR" sz="1100" b="0" i="0" u="none" strike="noStrike" baseline="0" dirty="0">
                <a:solidFill>
                  <a:schemeClr val="bg1">
                    <a:lumMod val="65000"/>
                  </a:schemeClr>
                </a:solidFill>
                <a:latin typeface="Tahoma" panose="020B0604030504040204" pitchFamily="34" charset="0"/>
                <a:ea typeface="Tahoma" panose="020B0604030504040204" pitchFamily="34" charset="0"/>
                <a:cs typeface="Tahoma" panose="020B0604030504040204" pitchFamily="34" charset="0"/>
              </a:rPr>
              <a:t>, E., &amp; </a:t>
            </a:r>
            <a:r>
              <a:rPr lang="fr-FR" sz="1100" b="0" i="0" u="none" strike="noStrike" baseline="0" dirty="0" err="1">
                <a:solidFill>
                  <a:schemeClr val="bg1">
                    <a:lumMod val="65000"/>
                  </a:schemeClr>
                </a:solidFill>
                <a:latin typeface="Tahoma" panose="020B0604030504040204" pitchFamily="34" charset="0"/>
                <a:ea typeface="Tahoma" panose="020B0604030504040204" pitchFamily="34" charset="0"/>
                <a:cs typeface="Tahoma" panose="020B0604030504040204" pitchFamily="34" charset="0"/>
              </a:rPr>
              <a:t>Maltry</a:t>
            </a:r>
            <a:r>
              <a:rPr lang="fr-FR" sz="1100" b="0" i="0" u="none" strike="noStrike" baseline="0" dirty="0">
                <a:solidFill>
                  <a:schemeClr val="bg1">
                    <a:lumMod val="65000"/>
                  </a:schemeClr>
                </a:solidFill>
                <a:latin typeface="Tahoma" panose="020B0604030504040204" pitchFamily="34" charset="0"/>
                <a:ea typeface="Tahoma" panose="020B0604030504040204" pitchFamily="34" charset="0"/>
                <a:cs typeface="Tahoma" panose="020B0604030504040204" pitchFamily="34" charset="0"/>
              </a:rPr>
              <a:t>, M. </a:t>
            </a:r>
            <a:r>
              <a:rPr lang="fr-FR" sz="1100" dirty="0">
                <a:solidFill>
                  <a:schemeClr val="bg1">
                    <a:lumMod val="65000"/>
                  </a:schemeClr>
                </a:solidFill>
                <a:latin typeface="Tahoma" panose="020B0604030504040204" pitchFamily="34" charset="0"/>
                <a:ea typeface="Tahoma" panose="020B0604030504040204" pitchFamily="34" charset="0"/>
                <a:cs typeface="Tahoma" panose="020B0604030504040204" pitchFamily="34" charset="0"/>
              </a:rPr>
              <a:t> </a:t>
            </a:r>
            <a:r>
              <a:rPr lang="fr-FR" sz="1100" b="0" i="0" u="none" strike="noStrike" baseline="0" dirty="0">
                <a:solidFill>
                  <a:schemeClr val="bg1">
                    <a:lumMod val="65000"/>
                  </a:schemeClr>
                </a:solidFill>
                <a:latin typeface="Tahoma" panose="020B0604030504040204" pitchFamily="34" charset="0"/>
                <a:ea typeface="Tahoma" panose="020B0604030504040204" pitchFamily="34" charset="0"/>
                <a:cs typeface="Tahoma" panose="020B0604030504040204" pitchFamily="34" charset="0"/>
              </a:rPr>
              <a:t>(2016, </a:t>
            </a:r>
            <a:r>
              <a:rPr lang="fr-FR" sz="1100" dirty="0">
                <a:solidFill>
                  <a:schemeClr val="bg1">
                    <a:lumMod val="65000"/>
                  </a:schemeClr>
                </a:solidFill>
                <a:latin typeface="Tahoma" panose="020B0604030504040204" pitchFamily="34" charset="0"/>
                <a:ea typeface="Tahoma" panose="020B0604030504040204" pitchFamily="34" charset="0"/>
                <a:cs typeface="Tahoma" panose="020B0604030504040204" pitchFamily="34" charset="0"/>
              </a:rPr>
              <a:t>j</a:t>
            </a:r>
            <a:r>
              <a:rPr lang="fr-FR" sz="1100" b="0" i="0" u="none" strike="noStrike" baseline="0" dirty="0">
                <a:solidFill>
                  <a:schemeClr val="bg1">
                    <a:lumMod val="65000"/>
                  </a:schemeClr>
                </a:solidFill>
                <a:latin typeface="Tahoma" panose="020B0604030504040204" pitchFamily="34" charset="0"/>
                <a:ea typeface="Tahoma" panose="020B0604030504040204" pitchFamily="34" charset="0"/>
                <a:cs typeface="Tahoma" panose="020B0604030504040204" pitchFamily="34" charset="0"/>
              </a:rPr>
              <a:t>anvier). </a:t>
            </a:r>
            <a:r>
              <a:rPr lang="fr-FR" sz="1100" b="0" i="1" u="none" strike="noStrike" baseline="0" dirty="0">
                <a:solidFill>
                  <a:schemeClr val="bg1">
                    <a:lumMod val="65000"/>
                  </a:schemeClr>
                </a:solidFill>
                <a:latin typeface="Tahoma" panose="020B0604030504040204" pitchFamily="34" charset="0"/>
                <a:ea typeface="Tahoma" panose="020B0604030504040204" pitchFamily="34" charset="0"/>
                <a:cs typeface="Tahoma" panose="020B0604030504040204" pitchFamily="34" charset="0"/>
              </a:rPr>
              <a:t>Beyond the Win: </a:t>
            </a:r>
            <a:r>
              <a:rPr lang="fr-FR" sz="1100" b="0" i="1" u="none" strike="noStrike" baseline="0" dirty="0" err="1">
                <a:solidFill>
                  <a:schemeClr val="bg1">
                    <a:lumMod val="65000"/>
                  </a:schemeClr>
                </a:solidFill>
                <a:latin typeface="Tahoma" panose="020B0604030504040204" pitchFamily="34" charset="0"/>
                <a:ea typeface="Tahoma" panose="020B0604030504040204" pitchFamily="34" charset="0"/>
                <a:cs typeface="Tahoma" panose="020B0604030504040204" pitchFamily="34" charset="0"/>
              </a:rPr>
              <a:t>Pathways</a:t>
            </a:r>
            <a:r>
              <a:rPr lang="fr-FR" sz="1100" b="0" i="1" u="none" strike="noStrike" baseline="0" dirty="0">
                <a:solidFill>
                  <a:schemeClr val="bg1">
                    <a:lumMod val="65000"/>
                  </a:schemeClr>
                </a:solidFill>
                <a:latin typeface="Tahoma" panose="020B0604030504040204" pitchFamily="34" charset="0"/>
                <a:ea typeface="Tahoma" panose="020B0604030504040204" pitchFamily="34" charset="0"/>
                <a:cs typeface="Tahoma" panose="020B0604030504040204" pitchFamily="34" charset="0"/>
              </a:rPr>
              <a:t> for Policy </a:t>
            </a:r>
            <a:r>
              <a:rPr lang="fr-FR" sz="1100" b="0" i="1" u="none" strike="noStrike" baseline="0" dirty="0" err="1">
                <a:solidFill>
                  <a:schemeClr val="bg1">
                    <a:lumMod val="65000"/>
                  </a:schemeClr>
                </a:solidFill>
                <a:latin typeface="Tahoma" panose="020B0604030504040204" pitchFamily="34" charset="0"/>
                <a:ea typeface="Tahoma" panose="020B0604030504040204" pitchFamily="34" charset="0"/>
                <a:cs typeface="Tahoma" panose="020B0604030504040204" pitchFamily="34" charset="0"/>
              </a:rPr>
              <a:t>Implementation</a:t>
            </a:r>
            <a:r>
              <a:rPr lang="fr-FR" sz="1100" b="0" i="1" u="none" strike="noStrike" baseline="0" dirty="0">
                <a:solidFill>
                  <a:schemeClr val="bg1">
                    <a:lumMod val="65000"/>
                  </a:schemeClr>
                </a:solidFill>
                <a:latin typeface="Tahoma" panose="020B0604030504040204" pitchFamily="34" charset="0"/>
                <a:ea typeface="Tahoma" panose="020B0604030504040204" pitchFamily="34" charset="0"/>
                <a:cs typeface="Tahoma" panose="020B0604030504040204" pitchFamily="34" charset="0"/>
              </a:rPr>
              <a:t>. </a:t>
            </a:r>
            <a:r>
              <a:rPr lang="fr-FR" sz="1100" b="0" i="0" u="none" strike="noStrike" baseline="0" dirty="0">
                <a:solidFill>
                  <a:schemeClr val="bg1">
                    <a:lumMod val="65000"/>
                  </a:schemeClr>
                </a:solidFill>
                <a:latin typeface="Tahoma" panose="020B0604030504040204" pitchFamily="34" charset="0"/>
                <a:ea typeface="Tahoma" panose="020B0604030504040204" pitchFamily="34" charset="0"/>
                <a:cs typeface="Tahoma" panose="020B0604030504040204" pitchFamily="34" charset="0"/>
              </a:rPr>
              <a:t>ORS Impact. </a:t>
            </a:r>
            <a:endParaRPr lang="fr-FR" sz="1100" dirty="0">
              <a:solidFill>
                <a:schemeClr val="bg1">
                  <a:lumMod val="6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7" name="Content Placeholder 6" descr="Diagram&#10;&#10;Description automatically generated">
            <a:extLst>
              <a:ext uri="{FF2B5EF4-FFF2-40B4-BE49-F238E27FC236}">
                <a16:creationId xmlns:a16="http://schemas.microsoft.com/office/drawing/2014/main" id="{7DA5565D-54B3-4D39-9610-FFB22E80BE7D}"/>
              </a:ext>
            </a:extLst>
          </p:cNvPr>
          <p:cNvPicPr>
            <a:picLocks noGrp="1" noChangeAspect="1"/>
          </p:cNvPicPr>
          <p:nvPr>
            <p:ph idx="1"/>
          </p:nvPr>
        </p:nvPicPr>
        <p:blipFill>
          <a:blip r:embed="rId3"/>
          <a:stretch>
            <a:fillRect/>
          </a:stretch>
        </p:blipFill>
        <p:spPr>
          <a:xfrm>
            <a:off x="2941490" y="1179732"/>
            <a:ext cx="6309020" cy="5363894"/>
          </a:xfrm>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5C55E34-43C8-9247-8FDB-AEEE4CFF600B}"/>
              </a:ext>
            </a:extLst>
          </p:cNvPr>
          <p:cNvSpPr>
            <a:spLocks noGrp="1"/>
          </p:cNvSpPr>
          <p:nvPr>
            <p:ph idx="1"/>
          </p:nvPr>
        </p:nvSpPr>
        <p:spPr/>
        <p:txBody>
          <a:bodyPr>
            <a:normAutofit fontScale="92500" lnSpcReduction="10000"/>
          </a:bodyPr>
          <a:lstStyle/>
          <a:p>
            <a:pPr marL="512064" indent="-512064">
              <a:lnSpc>
                <a:spcPct val="120000"/>
              </a:lnSpc>
            </a:pPr>
            <a:r>
              <a:rPr lang="fr-FR" altLang="en-US" dirty="0"/>
              <a:t>Réunissez à nouveau le groupe de travail de plaidoyer</a:t>
            </a:r>
          </a:p>
          <a:p>
            <a:pPr marL="512064" indent="-512064">
              <a:lnSpc>
                <a:spcPct val="120000"/>
              </a:lnSpc>
            </a:pPr>
            <a:r>
              <a:rPr lang="fr-FR" altLang="en-US" dirty="0"/>
              <a:t>Menez une réflexion sur ce qui vous a permis de réussir ou qui vous a freiné</a:t>
            </a:r>
          </a:p>
          <a:p>
            <a:pPr marL="512064" indent="-512064">
              <a:lnSpc>
                <a:spcPct val="120000"/>
              </a:lnSpc>
            </a:pPr>
            <a:r>
              <a:rPr lang="fr-FR" altLang="en-US" dirty="0"/>
              <a:t>Recommencez le cycle de plaidoyer SMART</a:t>
            </a:r>
          </a:p>
          <a:p>
            <a:pPr marL="512064" indent="-512064">
              <a:lnSpc>
                <a:spcPct val="120000"/>
              </a:lnSpc>
              <a:buFont typeface="Arial" panose="020B0604020202020204" pitchFamily="34" charset="0"/>
              <a:buChar char="•"/>
            </a:pPr>
            <a:r>
              <a:rPr lang="fr-FR" altLang="en-US" dirty="0">
                <a:solidFill>
                  <a:schemeClr val="tx1"/>
                </a:solidFill>
              </a:rPr>
              <a:t>Mettez à jour l’analyse du contexte et revoyez les indicateurs d’impact </a:t>
            </a:r>
          </a:p>
          <a:p>
            <a:pPr marL="512064" indent="-512064">
              <a:lnSpc>
                <a:spcPct val="120000"/>
              </a:lnSpc>
            </a:pPr>
            <a:r>
              <a:rPr lang="fr-FR" altLang="en-US" dirty="0"/>
              <a:t>Choisissez l’objectif SMART suivant</a:t>
            </a:r>
            <a:endParaRPr lang="fr-FR" altLang="en-US" dirty="0">
              <a:solidFill>
                <a:schemeClr val="tx1"/>
              </a:solidFill>
            </a:endParaRPr>
          </a:p>
          <a:p>
            <a:pPr marL="512064" indent="-512064">
              <a:lnSpc>
                <a:spcPct val="120000"/>
              </a:lnSpc>
            </a:pPr>
            <a:r>
              <a:rPr lang="fr-FR" altLang="en-US" dirty="0"/>
              <a:t>Vérification : Est-il nécessaire de continuer à plaider pour mettre en œuvre un gain de plaidoyer récemment obtenu ? </a:t>
            </a:r>
          </a:p>
          <a:p>
            <a:pPr marL="0" indent="0">
              <a:buNone/>
            </a:pPr>
            <a:endParaRPr lang="fr-FR" dirty="0"/>
          </a:p>
        </p:txBody>
      </p:sp>
      <p:sp>
        <p:nvSpPr>
          <p:cNvPr id="171010" name="Title 1">
            <a:extLst>
              <a:ext uri="{FF2B5EF4-FFF2-40B4-BE49-F238E27FC236}">
                <a16:creationId xmlns:a16="http://schemas.microsoft.com/office/drawing/2014/main" id="{BCADED10-6F5D-445B-BC19-60B3B2CAA243}"/>
              </a:ext>
            </a:extLst>
          </p:cNvPr>
          <p:cNvSpPr>
            <a:spLocks noGrp="1"/>
          </p:cNvSpPr>
          <p:nvPr>
            <p:ph type="title"/>
          </p:nvPr>
        </p:nvSpPr>
        <p:spPr>
          <a:xfrm>
            <a:off x="846945" y="179541"/>
            <a:ext cx="11009258" cy="782053"/>
          </a:xfrm>
        </p:spPr>
        <p:txBody>
          <a:bodyPr>
            <a:noAutofit/>
          </a:bodyPr>
          <a:lstStyle/>
          <a:p>
            <a:pPr eaLnBrk="1" hangingPunct="1">
              <a:defRPr/>
            </a:pPr>
            <a:r>
              <a:rPr lang="fr-FR" altLang="en-US" dirty="0"/>
              <a:t>Étape 9—Choisir l’objectif SMART suivant</a:t>
            </a:r>
          </a:p>
        </p:txBody>
      </p:sp>
    </p:spTree>
    <p:extLst>
      <p:ext uri="{BB962C8B-B14F-4D97-AF65-F5344CB8AC3E}">
        <p14:creationId xmlns:p14="http://schemas.microsoft.com/office/powerpoint/2010/main" val="9470119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1250" name="Text Placeholder 2">
            <a:extLst>
              <a:ext uri="{FF2B5EF4-FFF2-40B4-BE49-F238E27FC236}">
                <a16:creationId xmlns:a16="http://schemas.microsoft.com/office/drawing/2014/main" id="{A20DE26C-2E28-4B28-82ED-B97424D4551F}"/>
              </a:ext>
            </a:extLst>
          </p:cNvPr>
          <p:cNvSpPr>
            <a:spLocks noGrp="1"/>
          </p:cNvSpPr>
          <p:nvPr>
            <p:ph idx="1"/>
          </p:nvPr>
        </p:nvSpPr>
        <p:spPr/>
        <p:txBody>
          <a:bodyPr>
            <a:normAutofit/>
          </a:bodyPr>
          <a:lstStyle/>
          <a:p>
            <a:pPr marL="347472" indent="-347472" eaLnBrk="1" hangingPunct="1">
              <a:lnSpc>
                <a:spcPct val="100000"/>
              </a:lnSpc>
              <a:spcBef>
                <a:spcPts val="900"/>
              </a:spcBef>
              <a:spcAft>
                <a:spcPts val="900"/>
              </a:spcAft>
            </a:pPr>
            <a:r>
              <a:rPr lang="fr-FR" altLang="en-US" sz="3200" dirty="0">
                <a:solidFill>
                  <a:schemeClr val="tx1"/>
                </a:solidFill>
              </a:rPr>
              <a:t>Quelles seront vos actions immédiates à la fin de cette réunion ?</a:t>
            </a:r>
          </a:p>
          <a:p>
            <a:pPr marL="740664" lvl="1" indent="-283464">
              <a:lnSpc>
                <a:spcPct val="100000"/>
              </a:lnSpc>
              <a:spcBef>
                <a:spcPts val="600"/>
              </a:spcBef>
              <a:spcAft>
                <a:spcPts val="600"/>
              </a:spcAft>
            </a:pPr>
            <a:r>
              <a:rPr lang="fr-FR" altLang="en-US" sz="2800" dirty="0">
                <a:ea typeface="Arial" panose="020B0604020202020204" pitchFamily="34" charset="0"/>
              </a:rPr>
              <a:t>Passez en revue vos rôles et prochaines étapes.</a:t>
            </a:r>
            <a:endParaRPr lang="fr-FR" altLang="en-US" sz="2800" dirty="0">
              <a:solidFill>
                <a:schemeClr val="tx1"/>
              </a:solidFill>
              <a:ea typeface="Arial" panose="020B0604020202020204" pitchFamily="34" charset="0"/>
            </a:endParaRPr>
          </a:p>
          <a:p>
            <a:pPr marL="740664" lvl="1" indent="-283464">
              <a:lnSpc>
                <a:spcPct val="100000"/>
              </a:lnSpc>
              <a:spcBef>
                <a:spcPts val="600"/>
              </a:spcBef>
              <a:spcAft>
                <a:spcPts val="600"/>
              </a:spcAft>
            </a:pPr>
            <a:r>
              <a:rPr lang="fr-FR" altLang="en-US" sz="2800" dirty="0">
                <a:solidFill>
                  <a:schemeClr val="tx1"/>
                </a:solidFill>
                <a:ea typeface="Arial" panose="020B0604020202020204" pitchFamily="34" charset="0"/>
              </a:rPr>
              <a:t>Définissez la prochaine réunion de suivi virtuelle ou présentielle pour examiner les progrès.</a:t>
            </a:r>
          </a:p>
          <a:p>
            <a:pPr marL="740664" lvl="1" indent="-283464">
              <a:lnSpc>
                <a:spcPct val="100000"/>
              </a:lnSpc>
              <a:spcBef>
                <a:spcPts val="600"/>
              </a:spcBef>
              <a:spcAft>
                <a:spcPts val="600"/>
              </a:spcAft>
            </a:pPr>
            <a:r>
              <a:rPr lang="fr-FR" altLang="en-US" sz="2800" dirty="0">
                <a:ea typeface="Arial" panose="020B0604020202020204" pitchFamily="34" charset="0"/>
              </a:rPr>
              <a:t>Évaluez les progrès en fonction des indicateurs pour vous assurer de rester sur la bonne voie.</a:t>
            </a:r>
            <a:r>
              <a:rPr lang="fr-FR" altLang="en-US" sz="2800" dirty="0">
                <a:solidFill>
                  <a:schemeClr val="tx1"/>
                </a:solidFill>
                <a:ea typeface="Arial" panose="020B0604020202020204" pitchFamily="34" charset="0"/>
              </a:rPr>
              <a:t> </a:t>
            </a:r>
          </a:p>
        </p:txBody>
      </p:sp>
      <p:sp>
        <p:nvSpPr>
          <p:cNvPr id="181251" name="Title 1">
            <a:extLst>
              <a:ext uri="{FF2B5EF4-FFF2-40B4-BE49-F238E27FC236}">
                <a16:creationId xmlns:a16="http://schemas.microsoft.com/office/drawing/2014/main" id="{E24FB305-C7E6-4882-977A-F3D8B495F5D1}"/>
              </a:ext>
            </a:extLst>
          </p:cNvPr>
          <p:cNvSpPr>
            <a:spLocks noGrp="1"/>
          </p:cNvSpPr>
          <p:nvPr>
            <p:ph type="title"/>
          </p:nvPr>
        </p:nvSpPr>
        <p:spPr/>
        <p:txBody>
          <a:bodyPr/>
          <a:lstStyle/>
          <a:p>
            <a:pPr eaLnBrk="1" hangingPunct="1"/>
            <a:r>
              <a:rPr lang="fr-FR" altLang="en-US" dirty="0"/>
              <a:t>Le moment d’agir</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Title 1">
            <a:extLst>
              <a:ext uri="{FF2B5EF4-FFF2-40B4-BE49-F238E27FC236}">
                <a16:creationId xmlns:a16="http://schemas.microsoft.com/office/drawing/2014/main" id="{8064896A-B7DE-4545-9605-1445A9ED8649}"/>
              </a:ext>
            </a:extLst>
          </p:cNvPr>
          <p:cNvSpPr>
            <a:spLocks noGrp="1"/>
          </p:cNvSpPr>
          <p:nvPr>
            <p:ph type="title"/>
          </p:nvPr>
        </p:nvSpPr>
        <p:spPr/>
        <p:txBody>
          <a:bodyPr/>
          <a:lstStyle/>
          <a:p>
            <a:pPr eaLnBrk="1" hangingPunct="1"/>
            <a:r>
              <a:rPr lang="fr-FR" altLang="en-US">
                <a:solidFill>
                  <a:srgbClr val="1F4E79"/>
                </a:solidFill>
              </a:rPr>
              <a:t>Evaluation</a:t>
            </a:r>
          </a:p>
        </p:txBody>
      </p:sp>
      <p:sp>
        <p:nvSpPr>
          <p:cNvPr id="2" name="TextBox 1">
            <a:extLst>
              <a:ext uri="{FF2B5EF4-FFF2-40B4-BE49-F238E27FC236}">
                <a16:creationId xmlns:a16="http://schemas.microsoft.com/office/drawing/2014/main" id="{EBEE1393-8E80-4EF0-B604-E83684850EB6}"/>
              </a:ext>
            </a:extLst>
          </p:cNvPr>
          <p:cNvSpPr txBox="1"/>
          <p:nvPr/>
        </p:nvSpPr>
        <p:spPr>
          <a:xfrm>
            <a:off x="1257300" y="1647526"/>
            <a:ext cx="9677400" cy="1768882"/>
          </a:xfrm>
          <a:prstGeom prst="rect">
            <a:avLst/>
          </a:prstGeom>
          <a:noFill/>
        </p:spPr>
        <p:txBody>
          <a:bodyPr wrap="square" rtlCol="0">
            <a:spAutoFit/>
          </a:bodyPr>
          <a:lstStyle/>
          <a:p>
            <a:pPr marL="512064" indent="-512064" algn="ctr">
              <a:lnSpc>
                <a:spcPct val="110000"/>
              </a:lnSpc>
              <a:spcBef>
                <a:spcPts val="1000"/>
              </a:spcBef>
            </a:pPr>
            <a:r>
              <a:rPr lang="fr-FR" sz="4800" dirty="0">
                <a:latin typeface="Tahoma" panose="020B0604030504040204" pitchFamily="34" charset="0"/>
                <a:ea typeface="Tahoma" panose="020B0604030504040204" pitchFamily="34" charset="0"/>
                <a:cs typeface="Tahoma" panose="020B0604030504040204" pitchFamily="34" charset="0"/>
              </a:rPr>
              <a:t>Merci ! </a:t>
            </a:r>
          </a:p>
          <a:p>
            <a:pPr marL="512064" indent="-512064" algn="ctr">
              <a:lnSpc>
                <a:spcPct val="110000"/>
              </a:lnSpc>
              <a:spcBef>
                <a:spcPts val="1000"/>
              </a:spcBef>
            </a:pPr>
            <a:r>
              <a:rPr lang="fr-FR" sz="4800" dirty="0">
                <a:latin typeface="Tahoma" panose="020B0604030504040204" pitchFamily="34" charset="0"/>
                <a:ea typeface="Tahoma" panose="020B0604030504040204" pitchFamily="34" charset="0"/>
                <a:cs typeface="Tahoma" panose="020B0604030504040204" pitchFamily="34" charset="0"/>
              </a:rPr>
              <a:t>Vos retours sont bienvenus.</a:t>
            </a:r>
          </a:p>
        </p:txBody>
      </p:sp>
      <p:sp>
        <p:nvSpPr>
          <p:cNvPr id="3" name="Rectangle 2">
            <a:extLst>
              <a:ext uri="{FF2B5EF4-FFF2-40B4-BE49-F238E27FC236}">
                <a16:creationId xmlns:a16="http://schemas.microsoft.com/office/drawing/2014/main" id="{50057A5D-49AC-7246-959B-A1F11631647E}"/>
              </a:ext>
            </a:extLst>
          </p:cNvPr>
          <p:cNvSpPr/>
          <p:nvPr/>
        </p:nvSpPr>
        <p:spPr>
          <a:xfrm>
            <a:off x="697424" y="4602997"/>
            <a:ext cx="2495227" cy="18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a:solidFill>
                  <a:schemeClr val="bg1"/>
                </a:solidFill>
                <a:latin typeface="Tahoma" panose="020B0604030504040204" pitchFamily="34" charset="0"/>
                <a:ea typeface="Tahoma" panose="020B0604030504040204" pitchFamily="34" charset="0"/>
                <a:cs typeface="Tahoma" panose="020B0604030504040204" pitchFamily="34" charset="0"/>
              </a:rPr>
              <a:t>LOGO</a:t>
            </a:r>
          </a:p>
        </p:txBody>
      </p:sp>
      <p:sp>
        <p:nvSpPr>
          <p:cNvPr id="8" name="Rectangle 7">
            <a:extLst>
              <a:ext uri="{FF2B5EF4-FFF2-40B4-BE49-F238E27FC236}">
                <a16:creationId xmlns:a16="http://schemas.microsoft.com/office/drawing/2014/main" id="{0D7A6A4E-AF02-8049-B629-8D77193FC4EE}"/>
              </a:ext>
            </a:extLst>
          </p:cNvPr>
          <p:cNvSpPr/>
          <p:nvPr/>
        </p:nvSpPr>
        <p:spPr>
          <a:xfrm>
            <a:off x="3407045" y="4602997"/>
            <a:ext cx="2495227" cy="18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a:solidFill>
                  <a:schemeClr val="bg1"/>
                </a:solidFill>
                <a:latin typeface="Tahoma" panose="020B0604030504040204" pitchFamily="34" charset="0"/>
                <a:ea typeface="Tahoma" panose="020B0604030504040204" pitchFamily="34" charset="0"/>
                <a:cs typeface="Tahoma" panose="020B0604030504040204" pitchFamily="34" charset="0"/>
              </a:rPr>
              <a:t>LOGO</a:t>
            </a:r>
          </a:p>
        </p:txBody>
      </p:sp>
      <p:sp>
        <p:nvSpPr>
          <p:cNvPr id="10" name="Rectangle 9">
            <a:extLst>
              <a:ext uri="{FF2B5EF4-FFF2-40B4-BE49-F238E27FC236}">
                <a16:creationId xmlns:a16="http://schemas.microsoft.com/office/drawing/2014/main" id="{97174C9C-CC43-C646-B131-2418960FB15E}"/>
              </a:ext>
            </a:extLst>
          </p:cNvPr>
          <p:cNvSpPr/>
          <p:nvPr/>
        </p:nvSpPr>
        <p:spPr>
          <a:xfrm>
            <a:off x="6145080" y="4602997"/>
            <a:ext cx="2495227" cy="18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a:solidFill>
                  <a:schemeClr val="bg1"/>
                </a:solidFill>
                <a:latin typeface="Tahoma" panose="020B0604030504040204" pitchFamily="34" charset="0"/>
                <a:ea typeface="Tahoma" panose="020B0604030504040204" pitchFamily="34" charset="0"/>
                <a:cs typeface="Tahoma" panose="020B0604030504040204" pitchFamily="34" charset="0"/>
              </a:rPr>
              <a:t>LOGO</a:t>
            </a:r>
          </a:p>
        </p:txBody>
      </p:sp>
      <p:sp>
        <p:nvSpPr>
          <p:cNvPr id="11" name="Rectangle 10">
            <a:extLst>
              <a:ext uri="{FF2B5EF4-FFF2-40B4-BE49-F238E27FC236}">
                <a16:creationId xmlns:a16="http://schemas.microsoft.com/office/drawing/2014/main" id="{5C7A6C26-8CE3-6A4D-8ACF-D2F3D9208FF1}"/>
              </a:ext>
            </a:extLst>
          </p:cNvPr>
          <p:cNvSpPr/>
          <p:nvPr/>
        </p:nvSpPr>
        <p:spPr>
          <a:xfrm>
            <a:off x="8883115" y="4602997"/>
            <a:ext cx="2495227" cy="18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a:solidFill>
                  <a:schemeClr val="bg1"/>
                </a:solidFill>
                <a:latin typeface="Tahoma" panose="020B0604030504040204" pitchFamily="34" charset="0"/>
                <a:ea typeface="Tahoma" panose="020B0604030504040204" pitchFamily="34" charset="0"/>
                <a:cs typeface="Tahoma" panose="020B0604030504040204" pitchFamily="34" charset="0"/>
              </a:rPr>
              <a:t>LOGO</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9EEE9-D688-9E4A-BD34-1CA97934F889}"/>
              </a:ext>
            </a:extLst>
          </p:cNvPr>
          <p:cNvSpPr>
            <a:spLocks noGrp="1"/>
          </p:cNvSpPr>
          <p:nvPr>
            <p:ph type="title"/>
          </p:nvPr>
        </p:nvSpPr>
        <p:spPr/>
        <p:txBody>
          <a:bodyPr>
            <a:normAutofit/>
          </a:bodyPr>
          <a:lstStyle/>
          <a:p>
            <a:r>
              <a:rPr lang="fr-FR" altLang="en-US" sz="4000" dirty="0">
                <a:solidFill>
                  <a:schemeClr val="accent5">
                    <a:lumMod val="50000"/>
                  </a:schemeClr>
                </a:solidFill>
              </a:rPr>
              <a:t>Le secret d’un gain de plaidoyer</a:t>
            </a:r>
            <a:endParaRPr lang="fr-FR" sz="4000" dirty="0">
              <a:solidFill>
                <a:schemeClr val="accent5">
                  <a:lumMod val="50000"/>
                </a:schemeClr>
              </a:solidFill>
            </a:endParaRPr>
          </a:p>
        </p:txBody>
      </p:sp>
      <p:sp>
        <p:nvSpPr>
          <p:cNvPr id="3" name="Content Placeholder 2">
            <a:extLst>
              <a:ext uri="{FF2B5EF4-FFF2-40B4-BE49-F238E27FC236}">
                <a16:creationId xmlns:a16="http://schemas.microsoft.com/office/drawing/2014/main" id="{9DCBD02A-2540-E347-A9EC-FB330ABF3B59}"/>
              </a:ext>
            </a:extLst>
          </p:cNvPr>
          <p:cNvSpPr>
            <a:spLocks noGrp="1"/>
          </p:cNvSpPr>
          <p:nvPr>
            <p:ph idx="1"/>
          </p:nvPr>
        </p:nvSpPr>
        <p:spPr>
          <a:xfrm>
            <a:off x="1676400" y="2362200"/>
            <a:ext cx="9677400" cy="3814762"/>
          </a:xfrm>
        </p:spPr>
        <p:txBody>
          <a:bodyPr/>
          <a:lstStyle/>
          <a:p>
            <a:pPr marL="0" indent="0">
              <a:spcBef>
                <a:spcPts val="1200"/>
              </a:spcBef>
              <a:spcAft>
                <a:spcPts val="1200"/>
              </a:spcAft>
              <a:buNone/>
              <a:defRPr/>
            </a:pPr>
            <a:r>
              <a:rPr lang="fr-FR" sz="3600" dirty="0">
                <a:solidFill>
                  <a:srgbClr val="333C42"/>
                </a:solidFill>
              </a:rPr>
              <a:t>Focaliser son énergie et son attention sur :</a:t>
            </a:r>
          </a:p>
          <a:p>
            <a:pPr marL="0" indent="0">
              <a:spcBef>
                <a:spcPts val="1200"/>
              </a:spcBef>
              <a:spcAft>
                <a:spcPts val="1200"/>
              </a:spcAft>
              <a:buNone/>
              <a:defRPr/>
            </a:pPr>
            <a:r>
              <a:rPr lang="fr-FR" sz="3600" b="1" i="1" dirty="0">
                <a:solidFill>
                  <a:srgbClr val="333C42"/>
                </a:solidFill>
              </a:rPr>
              <a:t>	</a:t>
            </a:r>
            <a:r>
              <a:rPr lang="fr-FR" sz="3600" b="1" i="1" dirty="0">
                <a:solidFill>
                  <a:schemeClr val="accent5">
                    <a:lumMod val="50000"/>
                  </a:schemeClr>
                </a:solidFill>
              </a:rPr>
              <a:t>les opportunités d’action </a:t>
            </a:r>
            <a:r>
              <a:rPr lang="fr-FR" sz="3200" dirty="0">
                <a:solidFill>
                  <a:srgbClr val="333C42"/>
                </a:solidFill>
              </a:rPr>
              <a:t>qui ont</a:t>
            </a:r>
          </a:p>
          <a:p>
            <a:pPr marL="0" indent="0">
              <a:spcBef>
                <a:spcPts val="1200"/>
              </a:spcBef>
              <a:spcAft>
                <a:spcPts val="1200"/>
              </a:spcAft>
              <a:buNone/>
              <a:defRPr/>
            </a:pPr>
            <a:r>
              <a:rPr lang="fr-FR" sz="3200" dirty="0">
                <a:solidFill>
                  <a:srgbClr val="333C42"/>
                </a:solidFill>
              </a:rPr>
              <a:t>		le </a:t>
            </a:r>
            <a:r>
              <a:rPr lang="fr-FR" sz="3600" b="1" i="1" dirty="0">
                <a:solidFill>
                  <a:schemeClr val="accent5">
                    <a:lumMod val="50000"/>
                  </a:schemeClr>
                </a:solidFill>
              </a:rPr>
              <a:t>plus grand potentiel d’impact </a:t>
            </a:r>
            <a:r>
              <a:rPr lang="fr-FR" sz="3200" dirty="0">
                <a:solidFill>
                  <a:schemeClr val="accent5">
                    <a:lumMod val="50000"/>
                  </a:schemeClr>
                </a:solidFill>
              </a:rPr>
              <a:t> </a:t>
            </a:r>
          </a:p>
          <a:p>
            <a:pPr marL="0" indent="0">
              <a:spcBef>
                <a:spcPts val="1200"/>
              </a:spcBef>
              <a:spcAft>
                <a:spcPts val="1200"/>
              </a:spcAft>
              <a:buNone/>
              <a:defRPr/>
            </a:pPr>
            <a:r>
              <a:rPr lang="fr-FR" sz="3200" dirty="0">
                <a:solidFill>
                  <a:srgbClr val="333C42"/>
                </a:solidFill>
              </a:rPr>
              <a:t>			dans un </a:t>
            </a:r>
            <a:r>
              <a:rPr lang="fr-FR" sz="3600" b="1" i="1" dirty="0">
                <a:solidFill>
                  <a:schemeClr val="accent5">
                    <a:lumMod val="50000"/>
                  </a:schemeClr>
                </a:solidFill>
              </a:rPr>
              <a:t>futur proche</a:t>
            </a:r>
          </a:p>
          <a:p>
            <a:endParaRPr lang="fr-FR" dirty="0"/>
          </a:p>
        </p:txBody>
      </p:sp>
    </p:spTree>
    <p:extLst>
      <p:ext uri="{BB962C8B-B14F-4D97-AF65-F5344CB8AC3E}">
        <p14:creationId xmlns:p14="http://schemas.microsoft.com/office/powerpoint/2010/main" val="891055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B93BA-0969-2642-A10C-BCDC28D7B009}"/>
              </a:ext>
            </a:extLst>
          </p:cNvPr>
          <p:cNvSpPr>
            <a:spLocks noGrp="1"/>
          </p:cNvSpPr>
          <p:nvPr>
            <p:ph type="title"/>
          </p:nvPr>
        </p:nvSpPr>
        <p:spPr/>
        <p:txBody>
          <a:bodyPr>
            <a:normAutofit/>
          </a:bodyPr>
          <a:lstStyle/>
          <a:p>
            <a:r>
              <a:rPr lang="fr-FR" altLang="en-US" sz="4000" dirty="0">
                <a:solidFill>
                  <a:schemeClr val="accent5">
                    <a:lumMod val="50000"/>
                  </a:schemeClr>
                </a:solidFill>
              </a:rPr>
              <a:t>Types de gains de plaidoyer</a:t>
            </a:r>
            <a:endParaRPr lang="fr-FR" sz="4000" dirty="0">
              <a:solidFill>
                <a:schemeClr val="accent5">
                  <a:lumMod val="50000"/>
                </a:schemeClr>
              </a:solidFill>
            </a:endParaRPr>
          </a:p>
        </p:txBody>
      </p:sp>
      <p:graphicFrame>
        <p:nvGraphicFramePr>
          <p:cNvPr id="7" name="Table 6">
            <a:extLst>
              <a:ext uri="{FF2B5EF4-FFF2-40B4-BE49-F238E27FC236}">
                <a16:creationId xmlns:a16="http://schemas.microsoft.com/office/drawing/2014/main" id="{2A241A75-0851-A248-823A-ABE9F8BB409F}"/>
              </a:ext>
            </a:extLst>
          </p:cNvPr>
          <p:cNvGraphicFramePr>
            <a:graphicFrameLocks noGrp="1"/>
          </p:cNvGraphicFramePr>
          <p:nvPr>
            <p:extLst>
              <p:ext uri="{D42A27DB-BD31-4B8C-83A1-F6EECF244321}">
                <p14:modId xmlns:p14="http://schemas.microsoft.com/office/powerpoint/2010/main" val="1776020756"/>
              </p:ext>
            </p:extLst>
          </p:nvPr>
        </p:nvGraphicFramePr>
        <p:xfrm>
          <a:off x="685800" y="1713839"/>
          <a:ext cx="10820400" cy="4871864"/>
        </p:xfrm>
        <a:graphic>
          <a:graphicData uri="http://schemas.openxmlformats.org/drawingml/2006/table">
            <a:tbl>
              <a:tblPr firstRow="1" bandRow="1">
                <a:tableStyleId>{3B4B98B0-60AC-42C2-AFA5-B58CD77FA1E5}</a:tableStyleId>
              </a:tblPr>
              <a:tblGrid>
                <a:gridCol w="2680284">
                  <a:extLst>
                    <a:ext uri="{9D8B030D-6E8A-4147-A177-3AD203B41FA5}">
                      <a16:colId xmlns:a16="http://schemas.microsoft.com/office/drawing/2014/main" val="20000"/>
                    </a:ext>
                  </a:extLst>
                </a:gridCol>
                <a:gridCol w="8140116">
                  <a:extLst>
                    <a:ext uri="{9D8B030D-6E8A-4147-A177-3AD203B41FA5}">
                      <a16:colId xmlns:a16="http://schemas.microsoft.com/office/drawing/2014/main" val="20001"/>
                    </a:ext>
                  </a:extLst>
                </a:gridCol>
              </a:tblGrid>
              <a:tr h="139710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400" b="1" noProof="0">
                          <a:solidFill>
                            <a:srgbClr val="333C42"/>
                          </a:solidFill>
                          <a:latin typeface="Tahoma" panose="020B0604030504040204" pitchFamily="34" charset="0"/>
                          <a:ea typeface="Tahoma" panose="020B0604030504040204" pitchFamily="34" charset="0"/>
                          <a:cs typeface="Tahoma" panose="020B0604030504040204" pitchFamily="34" charset="0"/>
                        </a:rPr>
                        <a:t>Financement</a:t>
                      </a:r>
                    </a:p>
                  </a:txBody>
                  <a:tcPr marL="137160" marR="137160" marT="137170" marB="13717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400" b="0" noProof="0" dirty="0">
                          <a:solidFill>
                            <a:srgbClr val="333C42"/>
                          </a:solidFill>
                          <a:latin typeface="Tahoma" panose="020B0604030504040204" pitchFamily="34" charset="0"/>
                          <a:ea typeface="Tahoma" panose="020B0604030504040204" pitchFamily="34" charset="0"/>
                          <a:cs typeface="Tahoma" panose="020B0604030504040204" pitchFamily="34" charset="0"/>
                        </a:rPr>
                        <a:t>D’ici décembre 2021, le budget pour la formation des agents de santé communautaire du district de Lira augmente de 50%.</a:t>
                      </a:r>
                    </a:p>
                  </a:txBody>
                  <a:tcPr marL="137160" marR="137160" marT="137170" marB="13717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39710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400" b="1" noProof="0">
                          <a:solidFill>
                            <a:srgbClr val="333C42"/>
                          </a:solidFill>
                          <a:latin typeface="Tahoma" panose="020B0604030504040204" pitchFamily="34" charset="0"/>
                          <a:ea typeface="Tahoma" panose="020B0604030504040204" pitchFamily="34" charset="0"/>
                          <a:cs typeface="Tahoma" panose="020B0604030504040204" pitchFamily="34" charset="0"/>
                        </a:rPr>
                        <a:t>Politique</a:t>
                      </a:r>
                    </a:p>
                  </a:txBody>
                  <a:tcPr marL="137160" marR="137160" marT="137170" marB="13717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400" noProof="0" dirty="0">
                          <a:solidFill>
                            <a:srgbClr val="333C42"/>
                          </a:solidFill>
                          <a:latin typeface="Tahoma" panose="020B0604030504040204" pitchFamily="34" charset="0"/>
                          <a:ea typeface="Tahoma" panose="020B0604030504040204" pitchFamily="34" charset="0"/>
                          <a:cs typeface="Tahoma" panose="020B0604030504040204" pitchFamily="34" charset="0"/>
                        </a:rPr>
                        <a:t>D’ici la mi-janvier </a:t>
                      </a:r>
                      <a:r>
                        <a:rPr lang="fr-FR" sz="2400" baseline="0" noProof="0" dirty="0">
                          <a:solidFill>
                            <a:srgbClr val="333C42"/>
                          </a:solidFill>
                          <a:latin typeface="Tahoma" panose="020B0604030504040204" pitchFamily="34" charset="0"/>
                          <a:ea typeface="Tahoma" panose="020B0604030504040204" pitchFamily="34" charset="0"/>
                          <a:cs typeface="Tahoma" panose="020B0604030504040204" pitchFamily="34" charset="0"/>
                        </a:rPr>
                        <a:t>2022, le Commissaire du centre ville de Kampala signe une ordonnance pour organiser des jours fixes de ramassage d’ordures dans le centre ville de Kampala.</a:t>
                      </a:r>
                      <a:endParaRPr lang="fr-FR" sz="2400" noProof="0" dirty="0">
                        <a:solidFill>
                          <a:srgbClr val="333C42"/>
                        </a:solidFill>
                        <a:latin typeface="Tahoma" panose="020B0604030504040204" pitchFamily="34" charset="0"/>
                        <a:ea typeface="Tahoma" panose="020B0604030504040204" pitchFamily="34" charset="0"/>
                        <a:cs typeface="Tahoma" panose="020B0604030504040204" pitchFamily="34" charset="0"/>
                      </a:endParaRPr>
                    </a:p>
                  </a:txBody>
                  <a:tcPr marL="137160" marR="137160" marT="137170" marB="13717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49363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400" b="1" noProof="0" dirty="0">
                          <a:solidFill>
                            <a:srgbClr val="333C42"/>
                          </a:solidFill>
                          <a:latin typeface="Tahoma" panose="020B0604030504040204" pitchFamily="34" charset="0"/>
                          <a:ea typeface="Tahoma" panose="020B0604030504040204" pitchFamily="34" charset="0"/>
                          <a:cs typeface="Tahoma" panose="020B0604030504040204" pitchFamily="34" charset="0"/>
                        </a:rPr>
                        <a:t>Visibilité</a:t>
                      </a:r>
                    </a:p>
                  </a:txBody>
                  <a:tcPr marL="137160" marR="137160" marT="137170" marB="13717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400" kern="1200" noProof="0" dirty="0">
                          <a:solidFill>
                            <a:srgbClr val="333C42"/>
                          </a:solidFill>
                          <a:effectLst/>
                          <a:latin typeface="Tahoma" panose="020B0604030504040204" pitchFamily="34" charset="0"/>
                          <a:ea typeface="Tahoma" panose="020B0604030504040204" pitchFamily="34" charset="0"/>
                          <a:cs typeface="Tahoma" panose="020B0604030504040204" pitchFamily="34" charset="0"/>
                        </a:rPr>
                        <a:t>Le gouvernement ougandais annonce son engagement </a:t>
                      </a:r>
                      <a:r>
                        <a:rPr lang="fr-FR" sz="2400" kern="1200" noProof="0" dirty="0" err="1">
                          <a:solidFill>
                            <a:srgbClr val="333C42"/>
                          </a:solidFill>
                          <a:effectLst/>
                          <a:latin typeface="Tahoma" panose="020B0604030504040204" pitchFamily="34" charset="0"/>
                          <a:ea typeface="Tahoma" panose="020B0604030504040204" pitchFamily="34" charset="0"/>
                          <a:cs typeface="Tahoma" panose="020B0604030504040204" pitchFamily="34" charset="0"/>
                        </a:rPr>
                        <a:t>Family</a:t>
                      </a:r>
                      <a:r>
                        <a:rPr lang="fr-FR" sz="2400" kern="1200" noProof="0" dirty="0">
                          <a:solidFill>
                            <a:srgbClr val="333C42"/>
                          </a:solidFill>
                          <a:effectLst/>
                          <a:latin typeface="Tahoma" panose="020B0604030504040204" pitchFamily="34" charset="0"/>
                          <a:ea typeface="Tahoma" panose="020B0604030504040204" pitchFamily="34" charset="0"/>
                          <a:cs typeface="Tahoma" panose="020B0604030504040204" pitchFamily="34" charset="0"/>
                        </a:rPr>
                        <a:t> Planning 2030 (FP2030) à la Conférence Internationale sur la Planification Familiale le 11 novembre 2022. </a:t>
                      </a:r>
                      <a:endParaRPr lang="fr-FR" sz="2400" noProof="0" dirty="0">
                        <a:solidFill>
                          <a:srgbClr val="333C42"/>
                        </a:solidFill>
                        <a:latin typeface="Tahoma" panose="020B0604030504040204" pitchFamily="34" charset="0"/>
                        <a:ea typeface="Tahoma" panose="020B0604030504040204" pitchFamily="34" charset="0"/>
                        <a:cs typeface="Tahoma" panose="020B0604030504040204" pitchFamily="34" charset="0"/>
                      </a:endParaRPr>
                    </a:p>
                  </a:txBody>
                  <a:tcPr marL="137160" marR="137160" marT="137170" marB="13717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58327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2A12F-A18F-D546-95F4-241E2F5F56FA}"/>
              </a:ext>
            </a:extLst>
          </p:cNvPr>
          <p:cNvSpPr>
            <a:spLocks noGrp="1"/>
          </p:cNvSpPr>
          <p:nvPr>
            <p:ph type="title"/>
          </p:nvPr>
        </p:nvSpPr>
        <p:spPr/>
        <p:txBody>
          <a:bodyPr>
            <a:normAutofit/>
          </a:bodyPr>
          <a:lstStyle/>
          <a:p>
            <a:pPr algn="ctr"/>
            <a:r>
              <a:rPr lang="fr-FR" altLang="en-US" sz="4000" dirty="0">
                <a:solidFill>
                  <a:schemeClr val="accent5">
                    <a:lumMod val="50000"/>
                  </a:schemeClr>
                </a:solidFill>
              </a:rPr>
              <a:t>La stratégie de Plaidoyer SMART en </a:t>
            </a:r>
            <a:br>
              <a:rPr lang="fr-FR" altLang="en-US" sz="4000" dirty="0">
                <a:solidFill>
                  <a:schemeClr val="accent5">
                    <a:lumMod val="50000"/>
                  </a:schemeClr>
                </a:solidFill>
              </a:rPr>
            </a:br>
            <a:r>
              <a:rPr lang="fr-FR" altLang="en-US" sz="4000" dirty="0">
                <a:solidFill>
                  <a:schemeClr val="accent5">
                    <a:lumMod val="50000"/>
                  </a:schemeClr>
                </a:solidFill>
              </a:rPr>
              <a:t>9 étapes</a:t>
            </a:r>
            <a:endParaRPr lang="fr-FR" sz="4000" dirty="0">
              <a:solidFill>
                <a:schemeClr val="accent5">
                  <a:lumMod val="50000"/>
                </a:schemeClr>
              </a:solidFill>
            </a:endParaRPr>
          </a:p>
        </p:txBody>
      </p:sp>
      <p:pic>
        <p:nvPicPr>
          <p:cNvPr id="6" name="Content Placeholder 5" descr="Diagram&#10;&#10;Description automatically generated">
            <a:extLst>
              <a:ext uri="{FF2B5EF4-FFF2-40B4-BE49-F238E27FC236}">
                <a16:creationId xmlns:a16="http://schemas.microsoft.com/office/drawing/2014/main" id="{B69A66B6-49C1-4E7E-9D0A-9414D8E6541C}"/>
              </a:ext>
            </a:extLst>
          </p:cNvPr>
          <p:cNvPicPr>
            <a:picLocks noGrp="1" noChangeAspect="1"/>
          </p:cNvPicPr>
          <p:nvPr>
            <p:ph idx="1"/>
          </p:nvPr>
        </p:nvPicPr>
        <p:blipFill>
          <a:blip r:embed="rId3"/>
          <a:stretch>
            <a:fillRect/>
          </a:stretch>
        </p:blipFill>
        <p:spPr>
          <a:xfrm>
            <a:off x="3087913" y="1153881"/>
            <a:ext cx="6016174" cy="6016174"/>
          </a:xfrm>
        </p:spPr>
      </p:pic>
    </p:spTree>
    <p:extLst>
      <p:ext uri="{BB962C8B-B14F-4D97-AF65-F5344CB8AC3E}">
        <p14:creationId xmlns:p14="http://schemas.microsoft.com/office/powerpoint/2010/main" val="38848089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C71D1-82DC-3447-9D13-79C53C7ECC4C}"/>
              </a:ext>
            </a:extLst>
          </p:cNvPr>
          <p:cNvSpPr>
            <a:spLocks noGrp="1"/>
          </p:cNvSpPr>
          <p:nvPr>
            <p:ph type="title"/>
          </p:nvPr>
        </p:nvSpPr>
        <p:spPr/>
        <p:txBody>
          <a:bodyPr>
            <a:normAutofit/>
          </a:bodyPr>
          <a:lstStyle/>
          <a:p>
            <a:r>
              <a:rPr lang="fr-FR" altLang="en-US" sz="4000">
                <a:solidFill>
                  <a:schemeClr val="accent5">
                    <a:lumMod val="50000"/>
                  </a:schemeClr>
                </a:solidFill>
              </a:rPr>
              <a:t>La stratégie de Plaidoyer SMART en 9 étapes</a:t>
            </a:r>
            <a:endParaRPr lang="fr-FR" sz="4000">
              <a:solidFill>
                <a:schemeClr val="accent5">
                  <a:lumMod val="50000"/>
                </a:schemeClr>
              </a:solidFill>
            </a:endParaRPr>
          </a:p>
        </p:txBody>
      </p:sp>
      <p:grpSp>
        <p:nvGrpSpPr>
          <p:cNvPr id="4" name="Group 6">
            <a:extLst>
              <a:ext uri="{FF2B5EF4-FFF2-40B4-BE49-F238E27FC236}">
                <a16:creationId xmlns:a16="http://schemas.microsoft.com/office/drawing/2014/main" id="{9D73BED0-894D-614A-86B5-6D8330505F7E}"/>
              </a:ext>
            </a:extLst>
          </p:cNvPr>
          <p:cNvGrpSpPr>
            <a:grpSpLocks/>
          </p:cNvGrpSpPr>
          <p:nvPr/>
        </p:nvGrpSpPr>
        <p:grpSpPr bwMode="auto">
          <a:xfrm>
            <a:off x="2483621" y="1351592"/>
            <a:ext cx="7288213" cy="1708150"/>
            <a:chOff x="816768" y="1600200"/>
            <a:chExt cx="7287768" cy="1708672"/>
          </a:xfrm>
          <a:solidFill>
            <a:srgbClr val="4BA6DD"/>
          </a:solidFill>
        </p:grpSpPr>
        <p:sp>
          <p:nvSpPr>
            <p:cNvPr id="5" name="Oval 4">
              <a:extLst>
                <a:ext uri="{FF2B5EF4-FFF2-40B4-BE49-F238E27FC236}">
                  <a16:creationId xmlns:a16="http://schemas.microsoft.com/office/drawing/2014/main" id="{41C085B0-0081-2442-B90A-5DDAA6EBB6E6}"/>
                </a:ext>
              </a:extLst>
            </p:cNvPr>
            <p:cNvSpPr>
              <a:spLocks noChangeAspect="1"/>
            </p:cNvSpPr>
            <p:nvPr/>
          </p:nvSpPr>
          <p:spPr>
            <a:xfrm>
              <a:off x="816768" y="1600200"/>
              <a:ext cx="1663598" cy="1664208"/>
            </a:xfrm>
            <a:prstGeom prst="ellipse">
              <a:avLst/>
            </a:prstGeom>
            <a:grpFill/>
            <a:ln>
              <a:solidFill>
                <a:srgbClr val="4BA6DD"/>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600"/>
                </a:spcAft>
                <a:defRPr/>
              </a:pPr>
              <a:r>
                <a:rPr lang="fr-FR" sz="1600" b="1">
                  <a:solidFill>
                    <a:schemeClr val="bg1"/>
                  </a:solidFill>
                  <a:latin typeface="Tahoma" panose="020B0604030504040204" pitchFamily="34" charset="0"/>
                  <a:ea typeface="Tahoma" panose="020B0604030504040204" pitchFamily="34" charset="0"/>
                  <a:cs typeface="Tahoma" panose="020B0604030504040204" pitchFamily="34" charset="0"/>
                </a:rPr>
                <a:t>Phase 1</a:t>
              </a:r>
            </a:p>
            <a:p>
              <a:pPr algn="ctr" eaLnBrk="1" fontAlgn="auto" hangingPunct="1">
                <a:spcBef>
                  <a:spcPts val="0"/>
                </a:spcBef>
                <a:spcAft>
                  <a:spcPts val="0"/>
                </a:spcAft>
                <a:defRPr/>
              </a:pPr>
              <a:r>
                <a:rPr lang="fr-FR" sz="1600">
                  <a:solidFill>
                    <a:schemeClr val="bg1"/>
                  </a:solidFill>
                  <a:latin typeface="Tahoma" panose="020B0604030504040204" pitchFamily="34" charset="0"/>
                  <a:ea typeface="Tahoma" panose="020B0604030504040204" pitchFamily="34" charset="0"/>
                  <a:cs typeface="Tahoma" panose="020B0604030504040204" pitchFamily="34" charset="0"/>
                </a:rPr>
                <a:t>Établir un consensus</a:t>
              </a:r>
            </a:p>
          </p:txBody>
        </p:sp>
        <p:sp>
          <p:nvSpPr>
            <p:cNvPr id="6" name="Oval 5">
              <a:extLst>
                <a:ext uri="{FF2B5EF4-FFF2-40B4-BE49-F238E27FC236}">
                  <a16:creationId xmlns:a16="http://schemas.microsoft.com/office/drawing/2014/main" id="{0516B9D8-FDAD-DD40-89D7-E9585C78442A}"/>
                </a:ext>
              </a:extLst>
            </p:cNvPr>
            <p:cNvSpPr>
              <a:spLocks noChangeAspect="1"/>
            </p:cNvSpPr>
            <p:nvPr/>
          </p:nvSpPr>
          <p:spPr>
            <a:xfrm>
              <a:off x="2704191" y="1644664"/>
              <a:ext cx="1663598" cy="1664208"/>
            </a:xfrm>
            <a:prstGeom prst="ellipse">
              <a:avLst/>
            </a:prstGeom>
            <a:noFill/>
            <a:ln>
              <a:solidFill>
                <a:srgbClr val="4BA6DD"/>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600"/>
                </a:spcAft>
                <a:defRPr/>
              </a:pPr>
              <a:r>
                <a:rPr lang="fr-FR" sz="1400" b="1">
                  <a:solidFill>
                    <a:srgbClr val="4BA6DD"/>
                  </a:solidFill>
                  <a:latin typeface="Tahoma" panose="020B0604030504040204" pitchFamily="34" charset="0"/>
                  <a:ea typeface="Tahoma" panose="020B0604030504040204" pitchFamily="34" charset="0"/>
                  <a:cs typeface="Tahoma" panose="020B0604030504040204" pitchFamily="34" charset="0"/>
                </a:rPr>
                <a:t>Étape 1</a:t>
              </a:r>
            </a:p>
            <a:p>
              <a:pPr algn="ctr" eaLnBrk="1" fontAlgn="auto" hangingPunct="1">
                <a:spcBef>
                  <a:spcPts val="0"/>
                </a:spcBef>
                <a:spcAft>
                  <a:spcPts val="600"/>
                </a:spcAft>
                <a:defRPr/>
              </a:pPr>
              <a:r>
                <a:rPr lang="fr-FR" sz="1400">
                  <a:solidFill>
                    <a:srgbClr val="4BA6DD"/>
                  </a:solidFill>
                  <a:latin typeface="Tahoma" panose="020B0604030504040204" pitchFamily="34" charset="0"/>
                  <a:ea typeface="Tahoma" panose="020B0604030504040204" pitchFamily="34" charset="0"/>
                  <a:cs typeface="Tahoma" panose="020B0604030504040204" pitchFamily="34" charset="0"/>
                </a:rPr>
                <a:t>Comprendre le contexte</a:t>
              </a:r>
            </a:p>
          </p:txBody>
        </p:sp>
        <p:sp>
          <p:nvSpPr>
            <p:cNvPr id="7" name="Oval 6">
              <a:extLst>
                <a:ext uri="{FF2B5EF4-FFF2-40B4-BE49-F238E27FC236}">
                  <a16:creationId xmlns:a16="http://schemas.microsoft.com/office/drawing/2014/main" id="{528C934B-AB44-724F-9C60-254FB76320C2}"/>
                </a:ext>
              </a:extLst>
            </p:cNvPr>
            <p:cNvSpPr>
              <a:spLocks noChangeAspect="1"/>
            </p:cNvSpPr>
            <p:nvPr/>
          </p:nvSpPr>
          <p:spPr>
            <a:xfrm>
              <a:off x="4566214" y="1600200"/>
              <a:ext cx="1663598" cy="1664208"/>
            </a:xfrm>
            <a:prstGeom prst="ellipse">
              <a:avLst/>
            </a:prstGeom>
            <a:noFill/>
            <a:ln>
              <a:solidFill>
                <a:srgbClr val="4BA6DD"/>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600"/>
                </a:spcAft>
                <a:defRPr/>
              </a:pPr>
              <a:endParaRPr lang="fr-FR" sz="1400" b="1">
                <a:solidFill>
                  <a:srgbClr val="4BA6DD"/>
                </a:solidFill>
                <a:latin typeface="Tahoma" panose="020B0604030504040204" pitchFamily="34" charset="0"/>
                <a:ea typeface="Tahoma" panose="020B0604030504040204" pitchFamily="34" charset="0"/>
                <a:cs typeface="Tahoma" panose="020B0604030504040204" pitchFamily="34" charset="0"/>
              </a:endParaRPr>
            </a:p>
            <a:p>
              <a:pPr algn="ctr" eaLnBrk="1" fontAlgn="auto" hangingPunct="1">
                <a:spcBef>
                  <a:spcPts val="0"/>
                </a:spcBef>
                <a:spcAft>
                  <a:spcPts val="600"/>
                </a:spcAft>
                <a:defRPr/>
              </a:pPr>
              <a:r>
                <a:rPr lang="fr-FR" sz="1400" b="1">
                  <a:solidFill>
                    <a:srgbClr val="4BA6DD"/>
                  </a:solidFill>
                  <a:latin typeface="Tahoma" panose="020B0604030504040204" pitchFamily="34" charset="0"/>
                  <a:ea typeface="Tahoma" panose="020B0604030504040204" pitchFamily="34" charset="0"/>
                  <a:cs typeface="Tahoma" panose="020B0604030504040204" pitchFamily="34" charset="0"/>
                </a:rPr>
                <a:t>Étape 2</a:t>
              </a:r>
            </a:p>
            <a:p>
              <a:pPr algn="ctr" eaLnBrk="1" fontAlgn="auto" hangingPunct="1">
                <a:spcBef>
                  <a:spcPts val="0"/>
                </a:spcBef>
                <a:spcAft>
                  <a:spcPts val="0"/>
                </a:spcAft>
                <a:defRPr/>
              </a:pPr>
              <a:r>
                <a:rPr lang="fr-FR" sz="1400">
                  <a:solidFill>
                    <a:srgbClr val="4BA6DD"/>
                  </a:solidFill>
                  <a:latin typeface="Tahoma" panose="020B0604030504040204" pitchFamily="34" charset="0"/>
                  <a:ea typeface="Tahoma" panose="020B0604030504040204" pitchFamily="34" charset="0"/>
                  <a:cs typeface="Tahoma" panose="020B0604030504040204" pitchFamily="34" charset="0"/>
                </a:rPr>
                <a:t>Décider qui impliquer</a:t>
              </a:r>
            </a:p>
            <a:p>
              <a:pPr algn="ctr" eaLnBrk="1" fontAlgn="auto" hangingPunct="1">
                <a:spcBef>
                  <a:spcPts val="0"/>
                </a:spcBef>
                <a:spcAft>
                  <a:spcPts val="0"/>
                </a:spcAft>
                <a:defRPr/>
              </a:pPr>
              <a:endParaRPr lang="fr-FR" sz="1400">
                <a:solidFill>
                  <a:srgbClr val="0CA01E"/>
                </a:solidFill>
                <a:latin typeface="Tahoma" panose="020B0604030504040204" pitchFamily="34" charset="0"/>
                <a:ea typeface="Tahoma" panose="020B0604030504040204" pitchFamily="34" charset="0"/>
                <a:cs typeface="Tahoma" panose="020B0604030504040204" pitchFamily="34" charset="0"/>
              </a:endParaRPr>
            </a:p>
          </p:txBody>
        </p:sp>
        <p:sp>
          <p:nvSpPr>
            <p:cNvPr id="8" name="Oval 7">
              <a:extLst>
                <a:ext uri="{FF2B5EF4-FFF2-40B4-BE49-F238E27FC236}">
                  <a16:creationId xmlns:a16="http://schemas.microsoft.com/office/drawing/2014/main" id="{9F7F9136-C974-9A46-A830-087411811B89}"/>
                </a:ext>
              </a:extLst>
            </p:cNvPr>
            <p:cNvSpPr>
              <a:spLocks noChangeAspect="1"/>
            </p:cNvSpPr>
            <p:nvPr/>
          </p:nvSpPr>
          <p:spPr>
            <a:xfrm>
              <a:off x="6440938" y="1600200"/>
              <a:ext cx="1663598" cy="1664208"/>
            </a:xfrm>
            <a:prstGeom prst="ellipse">
              <a:avLst/>
            </a:prstGeom>
            <a:noFill/>
            <a:ln>
              <a:solidFill>
                <a:srgbClr val="4BA6DD"/>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600"/>
                </a:spcAft>
                <a:defRPr/>
              </a:pPr>
              <a:r>
                <a:rPr lang="fr-FR" sz="1400" b="1">
                  <a:solidFill>
                    <a:srgbClr val="4BA6DD"/>
                  </a:solidFill>
                  <a:latin typeface="Tahoma" panose="020B0604030504040204" pitchFamily="34" charset="0"/>
                  <a:ea typeface="Tahoma" panose="020B0604030504040204" pitchFamily="34" charset="0"/>
                  <a:cs typeface="Tahoma" panose="020B0604030504040204" pitchFamily="34" charset="0"/>
                </a:rPr>
                <a:t>Étape 3</a:t>
              </a:r>
            </a:p>
            <a:p>
              <a:pPr algn="ctr" eaLnBrk="1" fontAlgn="auto" hangingPunct="1">
                <a:spcBef>
                  <a:spcPts val="0"/>
                </a:spcBef>
                <a:spcAft>
                  <a:spcPts val="0"/>
                </a:spcAft>
                <a:defRPr/>
              </a:pPr>
              <a:r>
                <a:rPr lang="fr-FR" sz="1400">
                  <a:solidFill>
                    <a:srgbClr val="4BA6DD"/>
                  </a:solidFill>
                  <a:latin typeface="Tahoma" panose="020B0604030504040204" pitchFamily="34" charset="0"/>
                  <a:ea typeface="Tahoma" panose="020B0604030504040204" pitchFamily="34" charset="0"/>
                  <a:cs typeface="Tahoma" panose="020B0604030504040204" pitchFamily="34" charset="0"/>
                </a:rPr>
                <a:t>Définir un objectif SMART </a:t>
              </a:r>
            </a:p>
          </p:txBody>
        </p:sp>
      </p:grpSp>
      <p:grpSp>
        <p:nvGrpSpPr>
          <p:cNvPr id="9" name="Group 7">
            <a:extLst>
              <a:ext uri="{FF2B5EF4-FFF2-40B4-BE49-F238E27FC236}">
                <a16:creationId xmlns:a16="http://schemas.microsoft.com/office/drawing/2014/main" id="{62154F48-6B7E-D042-84A0-0EABE391CC54}"/>
              </a:ext>
            </a:extLst>
          </p:cNvPr>
          <p:cNvGrpSpPr>
            <a:grpSpLocks/>
          </p:cNvGrpSpPr>
          <p:nvPr/>
        </p:nvGrpSpPr>
        <p:grpSpPr bwMode="auto">
          <a:xfrm>
            <a:off x="2483621" y="3208753"/>
            <a:ext cx="7288213" cy="1663700"/>
            <a:chOff x="816768" y="3344608"/>
            <a:chExt cx="7287768" cy="1664208"/>
          </a:xfrm>
        </p:grpSpPr>
        <p:sp>
          <p:nvSpPr>
            <p:cNvPr id="10" name="Oval 9">
              <a:extLst>
                <a:ext uri="{FF2B5EF4-FFF2-40B4-BE49-F238E27FC236}">
                  <a16:creationId xmlns:a16="http://schemas.microsoft.com/office/drawing/2014/main" id="{34E74C62-8FBB-FE4D-AF70-F84DE452F9BD}"/>
                </a:ext>
              </a:extLst>
            </p:cNvPr>
            <p:cNvSpPr>
              <a:spLocks noChangeAspect="1"/>
            </p:cNvSpPr>
            <p:nvPr/>
          </p:nvSpPr>
          <p:spPr>
            <a:xfrm>
              <a:off x="816768" y="3344608"/>
              <a:ext cx="1663598" cy="1664208"/>
            </a:xfrm>
            <a:prstGeom prst="ellipse">
              <a:avLst/>
            </a:prstGeom>
            <a:solidFill>
              <a:srgbClr val="7AC360"/>
            </a:solidFill>
            <a:ln>
              <a:solidFill>
                <a:srgbClr val="7AC36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600"/>
                </a:spcAft>
                <a:defRPr/>
              </a:pPr>
              <a:r>
                <a:rPr lang="fr-FR" sz="1600" b="1">
                  <a:solidFill>
                    <a:schemeClr val="bg1"/>
                  </a:solidFill>
                  <a:latin typeface="Arial" panose="020B0604020202020204" pitchFamily="34" charset="0"/>
                  <a:cs typeface="Arial" panose="020B0604020202020204" pitchFamily="34" charset="0"/>
                </a:rPr>
                <a:t>Phase 2</a:t>
              </a:r>
            </a:p>
            <a:p>
              <a:pPr algn="ctr" eaLnBrk="1" fontAlgn="auto" hangingPunct="1">
                <a:spcBef>
                  <a:spcPts val="0"/>
                </a:spcBef>
                <a:spcAft>
                  <a:spcPts val="0"/>
                </a:spcAft>
                <a:defRPr/>
              </a:pPr>
              <a:r>
                <a:rPr lang="fr-FR" sz="1600">
                  <a:solidFill>
                    <a:schemeClr val="bg1"/>
                  </a:solidFill>
                  <a:latin typeface="Arial" panose="020B0604020202020204" pitchFamily="34" charset="0"/>
                  <a:cs typeface="Arial" panose="020B0604020202020204" pitchFamily="34" charset="0"/>
                </a:rPr>
                <a:t>Concentrer les efforts</a:t>
              </a:r>
            </a:p>
          </p:txBody>
        </p:sp>
        <p:sp>
          <p:nvSpPr>
            <p:cNvPr id="11" name="Oval 10">
              <a:extLst>
                <a:ext uri="{FF2B5EF4-FFF2-40B4-BE49-F238E27FC236}">
                  <a16:creationId xmlns:a16="http://schemas.microsoft.com/office/drawing/2014/main" id="{C8F71FCD-93BB-B54E-9771-DEE5D515BFED}"/>
                </a:ext>
              </a:extLst>
            </p:cNvPr>
            <p:cNvSpPr>
              <a:spLocks noChangeAspect="1"/>
            </p:cNvSpPr>
            <p:nvPr/>
          </p:nvSpPr>
          <p:spPr>
            <a:xfrm>
              <a:off x="2691492" y="3344608"/>
              <a:ext cx="1663598" cy="1664208"/>
            </a:xfrm>
            <a:prstGeom prst="ellipse">
              <a:avLst/>
            </a:prstGeom>
            <a:solidFill>
              <a:schemeClr val="bg1"/>
            </a:solidFill>
            <a:ln>
              <a:solidFill>
                <a:srgbClr val="7AC36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600"/>
                </a:spcAft>
                <a:defRPr/>
              </a:pPr>
              <a:r>
                <a:rPr lang="fr-FR" sz="1400" b="1" dirty="0">
                  <a:solidFill>
                    <a:srgbClr val="7AC360"/>
                  </a:solidFill>
                  <a:latin typeface="Arial" panose="020B0604020202020204" pitchFamily="34" charset="0"/>
                  <a:cs typeface="Arial" panose="020B0604020202020204" pitchFamily="34" charset="0"/>
                </a:rPr>
                <a:t>Étape 4</a:t>
              </a:r>
            </a:p>
            <a:p>
              <a:pPr algn="ctr" eaLnBrk="1" fontAlgn="auto" hangingPunct="1">
                <a:spcBef>
                  <a:spcPts val="0"/>
                </a:spcBef>
                <a:spcAft>
                  <a:spcPts val="600"/>
                </a:spcAft>
                <a:defRPr/>
              </a:pPr>
              <a:r>
                <a:rPr lang="fr-FR" sz="1400" dirty="0">
                  <a:solidFill>
                    <a:srgbClr val="7AC360"/>
                  </a:solidFill>
                  <a:latin typeface="Arial" panose="020B0604020202020204" pitchFamily="34" charset="0"/>
                  <a:cs typeface="Arial" panose="020B0604020202020204" pitchFamily="34" charset="0"/>
                </a:rPr>
                <a:t>Connaître le décideur</a:t>
              </a:r>
              <a:endParaRPr lang="fr-FR" sz="1400" b="1" dirty="0">
                <a:solidFill>
                  <a:srgbClr val="7AC360"/>
                </a:solidFill>
                <a:latin typeface="Arial" panose="020B0604020202020204" pitchFamily="34" charset="0"/>
                <a:cs typeface="Arial" panose="020B0604020202020204" pitchFamily="34" charset="0"/>
              </a:endParaRPr>
            </a:p>
          </p:txBody>
        </p:sp>
        <p:sp>
          <p:nvSpPr>
            <p:cNvPr id="12" name="Oval 11">
              <a:extLst>
                <a:ext uri="{FF2B5EF4-FFF2-40B4-BE49-F238E27FC236}">
                  <a16:creationId xmlns:a16="http://schemas.microsoft.com/office/drawing/2014/main" id="{769F8FF8-F0BD-514E-87FC-D3134A1A9AD1}"/>
                </a:ext>
              </a:extLst>
            </p:cNvPr>
            <p:cNvSpPr>
              <a:spLocks noChangeAspect="1"/>
            </p:cNvSpPr>
            <p:nvPr/>
          </p:nvSpPr>
          <p:spPr>
            <a:xfrm>
              <a:off x="4566214" y="3344608"/>
              <a:ext cx="1663598" cy="1664208"/>
            </a:xfrm>
            <a:prstGeom prst="ellipse">
              <a:avLst/>
            </a:prstGeom>
            <a:solidFill>
              <a:schemeClr val="bg1"/>
            </a:solidFill>
            <a:ln>
              <a:solidFill>
                <a:srgbClr val="7AC36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600"/>
                </a:spcAft>
                <a:defRPr/>
              </a:pPr>
              <a:r>
                <a:rPr lang="fr-FR" sz="1400" b="1" dirty="0">
                  <a:solidFill>
                    <a:srgbClr val="7AC360"/>
                  </a:solidFill>
                  <a:latin typeface="Arial" panose="020B0604020202020204" pitchFamily="34" charset="0"/>
                  <a:cs typeface="Arial" panose="020B0604020202020204" pitchFamily="34" charset="0"/>
                </a:rPr>
                <a:t>Étape 5</a:t>
              </a:r>
            </a:p>
            <a:p>
              <a:pPr algn="ctr" eaLnBrk="1" fontAlgn="auto" hangingPunct="1">
                <a:spcBef>
                  <a:spcPts val="0"/>
                </a:spcBef>
                <a:spcAft>
                  <a:spcPts val="600"/>
                </a:spcAft>
                <a:defRPr/>
              </a:pPr>
              <a:r>
                <a:rPr lang="fr-FR" sz="1400" dirty="0">
                  <a:solidFill>
                    <a:srgbClr val="7AC360"/>
                  </a:solidFill>
                  <a:latin typeface="Arial" panose="020B0604020202020204" pitchFamily="34" charset="0"/>
                  <a:cs typeface="Arial" panose="020B0604020202020204" pitchFamily="34" charset="0"/>
                </a:rPr>
                <a:t>Formuler la bonne requête</a:t>
              </a:r>
              <a:endParaRPr lang="fr-FR" sz="1400" b="1" dirty="0">
                <a:solidFill>
                  <a:srgbClr val="7AC360"/>
                </a:solidFill>
                <a:latin typeface="Arial" panose="020B0604020202020204" pitchFamily="34" charset="0"/>
                <a:cs typeface="Arial" panose="020B0604020202020204" pitchFamily="34" charset="0"/>
              </a:endParaRPr>
            </a:p>
          </p:txBody>
        </p:sp>
        <p:sp>
          <p:nvSpPr>
            <p:cNvPr id="13" name="Oval 12">
              <a:extLst>
                <a:ext uri="{FF2B5EF4-FFF2-40B4-BE49-F238E27FC236}">
                  <a16:creationId xmlns:a16="http://schemas.microsoft.com/office/drawing/2014/main" id="{9A78E1CF-C957-7645-A386-80EF586C88AE}"/>
                </a:ext>
              </a:extLst>
            </p:cNvPr>
            <p:cNvSpPr>
              <a:spLocks noChangeAspect="1"/>
            </p:cNvSpPr>
            <p:nvPr/>
          </p:nvSpPr>
          <p:spPr>
            <a:xfrm>
              <a:off x="6440938" y="3344608"/>
              <a:ext cx="1663598" cy="1664208"/>
            </a:xfrm>
            <a:prstGeom prst="ellipse">
              <a:avLst/>
            </a:prstGeom>
            <a:solidFill>
              <a:schemeClr val="bg1"/>
            </a:solidFill>
            <a:ln>
              <a:solidFill>
                <a:srgbClr val="7AC36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600"/>
                </a:spcAft>
                <a:defRPr/>
              </a:pPr>
              <a:r>
                <a:rPr lang="fr-FR" sz="1400" b="1" dirty="0">
                  <a:solidFill>
                    <a:srgbClr val="7AC360"/>
                  </a:solidFill>
                  <a:latin typeface="Arial" panose="020B0604020202020204" pitchFamily="34" charset="0"/>
                  <a:cs typeface="Arial" panose="020B0604020202020204" pitchFamily="34" charset="0"/>
                </a:rPr>
                <a:t>Étape 6</a:t>
              </a:r>
            </a:p>
            <a:p>
              <a:pPr algn="ctr" eaLnBrk="1" fontAlgn="auto" hangingPunct="1">
                <a:spcBef>
                  <a:spcPts val="0"/>
                </a:spcBef>
                <a:spcAft>
                  <a:spcPts val="600"/>
                </a:spcAft>
                <a:defRPr/>
              </a:pPr>
              <a:r>
                <a:rPr lang="fr-FR" sz="1400" dirty="0">
                  <a:solidFill>
                    <a:srgbClr val="7AC360"/>
                  </a:solidFill>
                  <a:latin typeface="Arial" panose="020B0604020202020204" pitchFamily="34" charset="0"/>
                  <a:cs typeface="Arial" panose="020B0604020202020204" pitchFamily="34" charset="0"/>
                </a:rPr>
                <a:t>Créer un plan de travail</a:t>
              </a:r>
            </a:p>
          </p:txBody>
        </p:sp>
      </p:grpSp>
      <p:grpSp>
        <p:nvGrpSpPr>
          <p:cNvPr id="14" name="Group 8">
            <a:extLst>
              <a:ext uri="{FF2B5EF4-FFF2-40B4-BE49-F238E27FC236}">
                <a16:creationId xmlns:a16="http://schemas.microsoft.com/office/drawing/2014/main" id="{E3D773C5-CD94-7747-82AB-DE83D4DF0F64}"/>
              </a:ext>
            </a:extLst>
          </p:cNvPr>
          <p:cNvGrpSpPr>
            <a:grpSpLocks/>
          </p:cNvGrpSpPr>
          <p:nvPr/>
        </p:nvGrpSpPr>
        <p:grpSpPr bwMode="auto">
          <a:xfrm>
            <a:off x="2483621" y="5057777"/>
            <a:ext cx="7288213" cy="1671839"/>
            <a:chOff x="816768" y="5097259"/>
            <a:chExt cx="7287768" cy="1672349"/>
          </a:xfrm>
        </p:grpSpPr>
        <p:sp>
          <p:nvSpPr>
            <p:cNvPr id="15" name="Oval 14">
              <a:extLst>
                <a:ext uri="{FF2B5EF4-FFF2-40B4-BE49-F238E27FC236}">
                  <a16:creationId xmlns:a16="http://schemas.microsoft.com/office/drawing/2014/main" id="{7CD45D48-ABE5-424E-8D18-4F3CAE23948E}"/>
                </a:ext>
              </a:extLst>
            </p:cNvPr>
            <p:cNvSpPr>
              <a:spLocks noChangeAspect="1"/>
            </p:cNvSpPr>
            <p:nvPr/>
          </p:nvSpPr>
          <p:spPr>
            <a:xfrm>
              <a:off x="816768" y="5105400"/>
              <a:ext cx="1663598" cy="1664208"/>
            </a:xfrm>
            <a:prstGeom prst="ellipse">
              <a:avLst/>
            </a:prstGeom>
            <a:solidFill>
              <a:srgbClr val="E35880"/>
            </a:solidFill>
            <a:ln>
              <a:solidFill>
                <a:srgbClr val="E3588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600"/>
                </a:spcAft>
                <a:defRPr/>
              </a:pPr>
              <a:r>
                <a:rPr lang="fr-FR" sz="1600" b="1">
                  <a:solidFill>
                    <a:schemeClr val="bg1"/>
                  </a:solidFill>
                  <a:latin typeface="Arial" panose="020B0604020202020204" pitchFamily="34" charset="0"/>
                  <a:cs typeface="Arial" panose="020B0604020202020204" pitchFamily="34" charset="0"/>
                </a:rPr>
                <a:t>Phase 3</a:t>
              </a:r>
            </a:p>
            <a:p>
              <a:pPr algn="ctr" eaLnBrk="1" fontAlgn="auto" hangingPunct="1">
                <a:spcBef>
                  <a:spcPts val="0"/>
                </a:spcBef>
                <a:spcAft>
                  <a:spcPts val="0"/>
                </a:spcAft>
                <a:defRPr/>
              </a:pPr>
              <a:r>
                <a:rPr lang="fr-FR" sz="1600">
                  <a:solidFill>
                    <a:schemeClr val="bg1"/>
                  </a:solidFill>
                  <a:latin typeface="Arial" panose="020B0604020202020204" pitchFamily="34" charset="0"/>
                  <a:cs typeface="Arial" panose="020B0604020202020204" pitchFamily="34" charset="0"/>
                </a:rPr>
                <a:t>Réussir le changement</a:t>
              </a:r>
            </a:p>
          </p:txBody>
        </p:sp>
        <p:sp>
          <p:nvSpPr>
            <p:cNvPr id="16" name="Oval 15">
              <a:extLst>
                <a:ext uri="{FF2B5EF4-FFF2-40B4-BE49-F238E27FC236}">
                  <a16:creationId xmlns:a16="http://schemas.microsoft.com/office/drawing/2014/main" id="{8887DD15-AE6D-814F-8ACC-19DEB442D4E6}"/>
                </a:ext>
              </a:extLst>
            </p:cNvPr>
            <p:cNvSpPr>
              <a:spLocks noChangeAspect="1"/>
            </p:cNvSpPr>
            <p:nvPr/>
          </p:nvSpPr>
          <p:spPr>
            <a:xfrm>
              <a:off x="2691492" y="5105400"/>
              <a:ext cx="1663598" cy="1664208"/>
            </a:xfrm>
            <a:prstGeom prst="ellipse">
              <a:avLst/>
            </a:prstGeom>
            <a:solidFill>
              <a:schemeClr val="bg1"/>
            </a:solidFill>
            <a:ln>
              <a:solidFill>
                <a:srgbClr val="E3588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600"/>
                </a:spcAft>
                <a:defRPr/>
              </a:pPr>
              <a:endParaRPr lang="fr-FR" sz="1400" b="1" dirty="0">
                <a:solidFill>
                  <a:srgbClr val="E35880"/>
                </a:solidFill>
                <a:latin typeface="Arial" panose="020B0604020202020204" pitchFamily="34" charset="0"/>
                <a:cs typeface="Arial" panose="020B0604020202020204" pitchFamily="34" charset="0"/>
              </a:endParaRPr>
            </a:p>
            <a:p>
              <a:pPr algn="ctr" eaLnBrk="1" fontAlgn="auto" hangingPunct="1">
                <a:spcBef>
                  <a:spcPts val="0"/>
                </a:spcBef>
                <a:spcAft>
                  <a:spcPts val="600"/>
                </a:spcAft>
                <a:defRPr/>
              </a:pPr>
              <a:r>
                <a:rPr lang="fr-FR" sz="1400" b="1" dirty="0">
                  <a:solidFill>
                    <a:srgbClr val="E35880"/>
                  </a:solidFill>
                  <a:latin typeface="Arial" panose="020B0604020202020204" pitchFamily="34" charset="0"/>
                  <a:cs typeface="Arial" panose="020B0604020202020204" pitchFamily="34" charset="0"/>
                </a:rPr>
                <a:t>Étape 7</a:t>
              </a:r>
            </a:p>
            <a:p>
              <a:pPr algn="ctr" eaLnBrk="1" fontAlgn="auto" hangingPunct="1">
                <a:spcBef>
                  <a:spcPts val="0"/>
                </a:spcBef>
                <a:spcAft>
                  <a:spcPts val="0"/>
                </a:spcAft>
                <a:defRPr/>
              </a:pPr>
              <a:r>
                <a:rPr lang="fr-FR" sz="1400" dirty="0">
                  <a:solidFill>
                    <a:srgbClr val="E35880"/>
                  </a:solidFill>
                  <a:latin typeface="Arial" panose="020B0604020202020204" pitchFamily="34" charset="0"/>
                  <a:cs typeface="Arial" panose="020B0604020202020204" pitchFamily="34" charset="0"/>
                </a:rPr>
                <a:t>Présenter les arguments</a:t>
              </a:r>
            </a:p>
          </p:txBody>
        </p:sp>
        <p:sp>
          <p:nvSpPr>
            <p:cNvPr id="17" name="Oval 16">
              <a:extLst>
                <a:ext uri="{FF2B5EF4-FFF2-40B4-BE49-F238E27FC236}">
                  <a16:creationId xmlns:a16="http://schemas.microsoft.com/office/drawing/2014/main" id="{E1E6403A-B7B2-C84B-B1E8-F8183E62353C}"/>
                </a:ext>
              </a:extLst>
            </p:cNvPr>
            <p:cNvSpPr>
              <a:spLocks noChangeAspect="1"/>
            </p:cNvSpPr>
            <p:nvPr/>
          </p:nvSpPr>
          <p:spPr>
            <a:xfrm>
              <a:off x="4566214" y="5105400"/>
              <a:ext cx="1663598" cy="1664208"/>
            </a:xfrm>
            <a:prstGeom prst="ellipse">
              <a:avLst/>
            </a:prstGeom>
            <a:solidFill>
              <a:schemeClr val="bg1"/>
            </a:solidFill>
            <a:ln>
              <a:solidFill>
                <a:srgbClr val="E3588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600"/>
                </a:spcAft>
                <a:defRPr/>
              </a:pPr>
              <a:r>
                <a:rPr lang="fr-FR" sz="1400" b="1" dirty="0">
                  <a:solidFill>
                    <a:srgbClr val="E35880"/>
                  </a:solidFill>
                  <a:latin typeface="Arial" panose="020B0604020202020204" pitchFamily="34" charset="0"/>
                  <a:cs typeface="Arial" panose="020B0604020202020204" pitchFamily="34" charset="0"/>
                </a:rPr>
                <a:t>Étape 8</a:t>
              </a:r>
            </a:p>
            <a:p>
              <a:pPr algn="ctr" eaLnBrk="1" fontAlgn="auto" hangingPunct="1">
                <a:spcBef>
                  <a:spcPts val="0"/>
                </a:spcBef>
                <a:spcAft>
                  <a:spcPts val="0"/>
                </a:spcAft>
                <a:defRPr/>
              </a:pPr>
              <a:r>
                <a:rPr lang="fr-FR" sz="1400" dirty="0">
                  <a:solidFill>
                    <a:srgbClr val="E35880"/>
                  </a:solidFill>
                  <a:latin typeface="Arial" panose="020B0604020202020204" pitchFamily="34" charset="0"/>
                  <a:cs typeface="Arial" panose="020B0604020202020204" pitchFamily="34" charset="0"/>
                </a:rPr>
                <a:t>Suivre le plan</a:t>
              </a:r>
            </a:p>
          </p:txBody>
        </p:sp>
        <p:sp>
          <p:nvSpPr>
            <p:cNvPr id="18" name="Oval 17">
              <a:extLst>
                <a:ext uri="{FF2B5EF4-FFF2-40B4-BE49-F238E27FC236}">
                  <a16:creationId xmlns:a16="http://schemas.microsoft.com/office/drawing/2014/main" id="{3B072D36-507C-CC4B-A488-CD6397C4E8F1}"/>
                </a:ext>
              </a:extLst>
            </p:cNvPr>
            <p:cNvSpPr>
              <a:spLocks noChangeAspect="1"/>
            </p:cNvSpPr>
            <p:nvPr/>
          </p:nvSpPr>
          <p:spPr>
            <a:xfrm>
              <a:off x="6440938" y="5097259"/>
              <a:ext cx="1663598" cy="1664208"/>
            </a:xfrm>
            <a:prstGeom prst="ellipse">
              <a:avLst/>
            </a:prstGeom>
            <a:solidFill>
              <a:schemeClr val="bg1"/>
            </a:solidFill>
            <a:ln>
              <a:solidFill>
                <a:srgbClr val="E3588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600"/>
                </a:spcAft>
                <a:defRPr/>
              </a:pPr>
              <a:r>
                <a:rPr lang="fr-FR" sz="1400" b="1" dirty="0">
                  <a:solidFill>
                    <a:srgbClr val="E35880"/>
                  </a:solidFill>
                  <a:latin typeface="Arial" panose="020B0604020202020204" pitchFamily="34" charset="0"/>
                  <a:cs typeface="Arial" panose="020B0604020202020204" pitchFamily="34" charset="0"/>
                </a:rPr>
                <a:t>Étape 9</a:t>
              </a:r>
            </a:p>
            <a:p>
              <a:pPr algn="ctr" eaLnBrk="1" fontAlgn="auto" hangingPunct="1">
                <a:spcBef>
                  <a:spcPts val="0"/>
                </a:spcBef>
                <a:spcAft>
                  <a:spcPts val="0"/>
                </a:spcAft>
                <a:defRPr/>
              </a:pPr>
              <a:r>
                <a:rPr lang="fr-FR" sz="1400" dirty="0">
                  <a:solidFill>
                    <a:srgbClr val="E35880"/>
                  </a:solidFill>
                  <a:latin typeface="Arial" panose="020B0604020202020204" pitchFamily="34" charset="0"/>
                  <a:cs typeface="Arial" panose="020B0604020202020204" pitchFamily="34" charset="0"/>
                </a:rPr>
                <a:t>Documenter les résultats</a:t>
              </a:r>
            </a:p>
          </p:txBody>
        </p:sp>
      </p:grpSp>
    </p:spTree>
    <p:extLst>
      <p:ext uri="{BB962C8B-B14F-4D97-AF65-F5344CB8AC3E}">
        <p14:creationId xmlns:p14="http://schemas.microsoft.com/office/powerpoint/2010/main" val="41918203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59A92-C130-A74C-ACEF-2AF53352EC3C}"/>
              </a:ext>
            </a:extLst>
          </p:cNvPr>
          <p:cNvSpPr>
            <a:spLocks noGrp="1"/>
          </p:cNvSpPr>
          <p:nvPr>
            <p:ph type="title"/>
          </p:nvPr>
        </p:nvSpPr>
        <p:spPr/>
        <p:txBody>
          <a:bodyPr>
            <a:normAutofit/>
          </a:bodyPr>
          <a:lstStyle/>
          <a:p>
            <a:r>
              <a:rPr lang="fr-FR" sz="4000" dirty="0">
                <a:solidFill>
                  <a:schemeClr val="accent5">
                    <a:lumMod val="50000"/>
                  </a:schemeClr>
                </a:solidFill>
              </a:rPr>
              <a:t>Principes directeurs du Plaidoyer SMART</a:t>
            </a:r>
          </a:p>
        </p:txBody>
      </p:sp>
      <p:sp>
        <p:nvSpPr>
          <p:cNvPr id="4" name="Content Placeholder 2">
            <a:extLst>
              <a:ext uri="{FF2B5EF4-FFF2-40B4-BE49-F238E27FC236}">
                <a16:creationId xmlns:a16="http://schemas.microsoft.com/office/drawing/2014/main" id="{D0487F66-768D-4141-948A-6CB4A64310F0}"/>
              </a:ext>
            </a:extLst>
          </p:cNvPr>
          <p:cNvSpPr>
            <a:spLocks noGrp="1"/>
          </p:cNvSpPr>
          <p:nvPr>
            <p:ph idx="1"/>
          </p:nvPr>
        </p:nvSpPr>
        <p:spPr>
          <a:xfrm>
            <a:off x="838200" y="1917080"/>
            <a:ext cx="10515600" cy="4414664"/>
          </a:xfrm>
        </p:spPr>
        <p:txBody>
          <a:bodyPr>
            <a:normAutofit fontScale="92500" lnSpcReduction="10000"/>
          </a:bodyPr>
          <a:lstStyle/>
          <a:p>
            <a:pPr marL="514350" indent="-514350">
              <a:lnSpc>
                <a:spcPct val="120000"/>
              </a:lnSpc>
              <a:buAutoNum type="arabicPeriod"/>
            </a:pPr>
            <a:r>
              <a:rPr lang="fr-FR" sz="3200" dirty="0"/>
              <a:t>Ancrage local</a:t>
            </a:r>
          </a:p>
          <a:p>
            <a:pPr marL="514350" indent="-514350">
              <a:lnSpc>
                <a:spcPct val="120000"/>
              </a:lnSpc>
              <a:buAutoNum type="arabicPeriod"/>
            </a:pPr>
            <a:r>
              <a:rPr lang="fr-FR" sz="3200" dirty="0"/>
              <a:t>Ciblage</a:t>
            </a:r>
          </a:p>
          <a:p>
            <a:pPr marL="514350" indent="-514350">
              <a:lnSpc>
                <a:spcPct val="120000"/>
              </a:lnSpc>
              <a:buAutoNum type="arabicPeriod"/>
            </a:pPr>
            <a:r>
              <a:rPr lang="fr-FR" sz="3200" dirty="0"/>
              <a:t>Données probantes</a:t>
            </a:r>
          </a:p>
          <a:p>
            <a:pPr marL="514350" indent="-514350">
              <a:lnSpc>
                <a:spcPct val="120000"/>
              </a:lnSpc>
              <a:buAutoNum type="arabicPeriod"/>
            </a:pPr>
            <a:r>
              <a:rPr lang="fr-FR" sz="3200" dirty="0"/>
              <a:t>Collaboration</a:t>
            </a:r>
          </a:p>
          <a:p>
            <a:pPr marL="514350" indent="-514350">
              <a:lnSpc>
                <a:spcPct val="120000"/>
              </a:lnSpc>
              <a:buAutoNum type="arabicPeriod"/>
            </a:pPr>
            <a:r>
              <a:rPr lang="fr-FR" sz="3200" dirty="0"/>
              <a:t>Influence</a:t>
            </a:r>
          </a:p>
          <a:p>
            <a:pPr marL="514350" indent="-514350">
              <a:lnSpc>
                <a:spcPct val="120000"/>
              </a:lnSpc>
              <a:buAutoNum type="arabicPeriod"/>
            </a:pPr>
            <a:r>
              <a:rPr lang="fr-FR" sz="3200" dirty="0"/>
              <a:t>Redevabilité</a:t>
            </a:r>
          </a:p>
          <a:p>
            <a:pPr marL="514350" indent="-514350">
              <a:lnSpc>
                <a:spcPct val="120000"/>
              </a:lnSpc>
              <a:buAutoNum type="arabicPeriod"/>
            </a:pPr>
            <a:r>
              <a:rPr lang="fr-FR" sz="3200" dirty="0"/>
              <a:t>Durabilité</a:t>
            </a:r>
          </a:p>
          <a:p>
            <a:endParaRPr lang="fr-FR" dirty="0"/>
          </a:p>
          <a:p>
            <a:endParaRPr lang="fr-FR" dirty="0"/>
          </a:p>
        </p:txBody>
      </p:sp>
    </p:spTree>
    <p:extLst>
      <p:ext uri="{BB962C8B-B14F-4D97-AF65-F5344CB8AC3E}">
        <p14:creationId xmlns:p14="http://schemas.microsoft.com/office/powerpoint/2010/main" val="13521933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text, electronics&#10;&#10;Description automatically generated">
            <a:extLst>
              <a:ext uri="{FF2B5EF4-FFF2-40B4-BE49-F238E27FC236}">
                <a16:creationId xmlns:a16="http://schemas.microsoft.com/office/drawing/2014/main" id="{935E7350-F9F1-4EC3-8F9B-5C86A4AA6CBB}"/>
              </a:ext>
            </a:extLst>
          </p:cNvPr>
          <p:cNvPicPr>
            <a:picLocks noGrp="1" noChangeAspect="1"/>
          </p:cNvPicPr>
          <p:nvPr>
            <p:ph idx="1"/>
          </p:nvPr>
        </p:nvPicPr>
        <p:blipFill>
          <a:blip r:embed="rId3"/>
          <a:stretch>
            <a:fillRect/>
          </a:stretch>
        </p:blipFill>
        <p:spPr>
          <a:xfrm>
            <a:off x="3194050" y="1054100"/>
            <a:ext cx="5803900" cy="5803900"/>
          </a:xfrm>
        </p:spPr>
      </p:pic>
      <p:sp>
        <p:nvSpPr>
          <p:cNvPr id="4" name="Title 3">
            <a:extLst>
              <a:ext uri="{FF2B5EF4-FFF2-40B4-BE49-F238E27FC236}">
                <a16:creationId xmlns:a16="http://schemas.microsoft.com/office/drawing/2014/main" id="{AB9A9D3F-A80A-1749-BAE4-C26F74E80AFB}"/>
              </a:ext>
            </a:extLst>
          </p:cNvPr>
          <p:cNvSpPr>
            <a:spLocks noGrp="1"/>
          </p:cNvSpPr>
          <p:nvPr>
            <p:ph type="title"/>
          </p:nvPr>
        </p:nvSpPr>
        <p:spPr/>
        <p:txBody>
          <a:bodyPr/>
          <a:lstStyle/>
          <a:p>
            <a:r>
              <a:rPr lang="fr-FR" dirty="0"/>
              <a:t>Phase 1 : Établir un consensus</a:t>
            </a:r>
          </a:p>
        </p:txBody>
      </p:sp>
    </p:spTree>
    <p:extLst>
      <p:ext uri="{BB962C8B-B14F-4D97-AF65-F5344CB8AC3E}">
        <p14:creationId xmlns:p14="http://schemas.microsoft.com/office/powerpoint/2010/main" val="35613271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D742F-ADBC-DB47-A3C7-63531B356F8B}"/>
              </a:ext>
            </a:extLst>
          </p:cNvPr>
          <p:cNvSpPr>
            <a:spLocks noGrp="1"/>
          </p:cNvSpPr>
          <p:nvPr>
            <p:ph type="title"/>
          </p:nvPr>
        </p:nvSpPr>
        <p:spPr>
          <a:xfrm>
            <a:off x="1562100" y="261216"/>
            <a:ext cx="9677400" cy="1325563"/>
          </a:xfrm>
        </p:spPr>
        <p:txBody>
          <a:bodyPr>
            <a:normAutofit/>
          </a:bodyPr>
          <a:lstStyle/>
          <a:p>
            <a:pPr algn="ctr"/>
            <a:r>
              <a:rPr lang="fr-FR" sz="4000" dirty="0">
                <a:solidFill>
                  <a:srgbClr val="1F4E79"/>
                </a:solidFill>
              </a:rPr>
              <a:t>Notes aux facilitateurs/</a:t>
            </a:r>
            <a:r>
              <a:rPr lang="fr-FR" sz="4000" dirty="0" err="1">
                <a:solidFill>
                  <a:srgbClr val="1F4E79"/>
                </a:solidFill>
              </a:rPr>
              <a:t>trices</a:t>
            </a:r>
            <a:br>
              <a:rPr lang="fr-FR" sz="4000" dirty="0">
                <a:solidFill>
                  <a:srgbClr val="1F4E79"/>
                </a:solidFill>
              </a:rPr>
            </a:br>
            <a:r>
              <a:rPr lang="fr-FR" sz="4000" dirty="0">
                <a:solidFill>
                  <a:srgbClr val="1F4E79"/>
                </a:solidFill>
              </a:rPr>
              <a:t>Étape 1</a:t>
            </a:r>
          </a:p>
        </p:txBody>
      </p:sp>
      <p:sp>
        <p:nvSpPr>
          <p:cNvPr id="3" name="Content Placeholder 2">
            <a:extLst>
              <a:ext uri="{FF2B5EF4-FFF2-40B4-BE49-F238E27FC236}">
                <a16:creationId xmlns:a16="http://schemas.microsoft.com/office/drawing/2014/main" id="{5A3510D8-1DC7-154F-A6C7-4FD08CE03539}"/>
              </a:ext>
            </a:extLst>
          </p:cNvPr>
          <p:cNvSpPr>
            <a:spLocks noGrp="1"/>
          </p:cNvSpPr>
          <p:nvPr>
            <p:ph idx="1"/>
          </p:nvPr>
        </p:nvSpPr>
        <p:spPr/>
        <p:txBody>
          <a:bodyPr>
            <a:normAutofit fontScale="85000" lnSpcReduction="10000"/>
          </a:bodyPr>
          <a:lstStyle/>
          <a:p>
            <a:pPr marL="512064" indent="-512064">
              <a:lnSpc>
                <a:spcPct val="130000"/>
              </a:lnSpc>
              <a:buNone/>
            </a:pPr>
            <a:r>
              <a:rPr lang="fr-FR" b="1" dirty="0"/>
              <a:t>Prévoyez au moins une demi-journée pour cette étape si vous la conduisez pendant l’atelier ; si elle est donnée en devoir en amont de l’atelier, prévoyez 1h30 pour présenter et discuter des résultats. </a:t>
            </a:r>
          </a:p>
          <a:p>
            <a:pPr marL="0" indent="0">
              <a:buNone/>
            </a:pPr>
            <a:endParaRPr lang="fr-FR" dirty="0"/>
          </a:p>
          <a:p>
            <a:pPr marL="0" indent="0">
              <a:buNone/>
            </a:pPr>
            <a:r>
              <a:rPr lang="fr-FR" u="sng" dirty="0"/>
              <a:t>Avant la session :</a:t>
            </a:r>
          </a:p>
          <a:p>
            <a:pPr marL="347472" indent="-347472">
              <a:lnSpc>
                <a:spcPct val="120000"/>
              </a:lnSpc>
              <a:spcBef>
                <a:spcPts val="900"/>
              </a:spcBef>
              <a:spcAft>
                <a:spcPts val="900"/>
              </a:spcAft>
            </a:pPr>
            <a:r>
              <a:rPr lang="fr-FR" dirty="0"/>
              <a:t>Relisez la diapositive 4 et les notes de présentation de cette diapositive pour déterminer comment vous aborderez l’Étape 1.</a:t>
            </a:r>
          </a:p>
          <a:p>
            <a:pPr marL="347472" indent="-347472">
              <a:lnSpc>
                <a:spcPct val="120000"/>
              </a:lnSpc>
              <a:spcBef>
                <a:spcPts val="900"/>
              </a:spcBef>
              <a:spcAft>
                <a:spcPts val="900"/>
              </a:spcAft>
            </a:pPr>
            <a:r>
              <a:rPr lang="fr-FR" dirty="0"/>
              <a:t>Adaptez la diapositive 19 en insérant des images pertinentes localement.</a:t>
            </a:r>
          </a:p>
          <a:p>
            <a:pPr marL="347472" indent="-347472">
              <a:lnSpc>
                <a:spcPct val="120000"/>
              </a:lnSpc>
              <a:spcBef>
                <a:spcPts val="900"/>
              </a:spcBef>
              <a:spcAft>
                <a:spcPts val="900"/>
              </a:spcAft>
            </a:pPr>
            <a:endParaRPr lang="fr-FR" dirty="0"/>
          </a:p>
          <a:p>
            <a:pPr marL="0" indent="0">
              <a:buNone/>
            </a:pPr>
            <a:endParaRPr lang="fr-FR" dirty="0"/>
          </a:p>
          <a:p>
            <a:endParaRPr lang="fr-FR" dirty="0"/>
          </a:p>
          <a:p>
            <a:endParaRPr lang="fr-FR" dirty="0"/>
          </a:p>
        </p:txBody>
      </p:sp>
    </p:spTree>
    <p:extLst>
      <p:ext uri="{BB962C8B-B14F-4D97-AF65-F5344CB8AC3E}">
        <p14:creationId xmlns:p14="http://schemas.microsoft.com/office/powerpoint/2010/main" val="1480939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4" name="Snip Same Side Corner Rectangle 3">
            <a:extLst>
              <a:ext uri="{FF2B5EF4-FFF2-40B4-BE49-F238E27FC236}">
                <a16:creationId xmlns:a16="http://schemas.microsoft.com/office/drawing/2014/main" id="{A6AF4D73-59AA-6F42-B8C7-D4FFA6B5E247}"/>
              </a:ext>
            </a:extLst>
          </p:cNvPr>
          <p:cNvSpPr/>
          <p:nvPr/>
        </p:nvSpPr>
        <p:spPr>
          <a:xfrm rot="5400000">
            <a:off x="2441609" y="-2579916"/>
            <a:ext cx="7134612" cy="12017830"/>
          </a:xfrm>
          <a:custGeom>
            <a:avLst/>
            <a:gdLst>
              <a:gd name="connsiteX0" fmla="*/ 3436144 w 6872288"/>
              <a:gd name="connsiteY0" fmla="*/ 0 h 6915150"/>
              <a:gd name="connsiteX1" fmla="*/ 3436144 w 6872288"/>
              <a:gd name="connsiteY1" fmla="*/ 0 h 6915150"/>
              <a:gd name="connsiteX2" fmla="*/ 6872288 w 6872288"/>
              <a:gd name="connsiteY2" fmla="*/ 3436144 h 6915150"/>
              <a:gd name="connsiteX3" fmla="*/ 6872288 w 6872288"/>
              <a:gd name="connsiteY3" fmla="*/ 6915150 h 6915150"/>
              <a:gd name="connsiteX4" fmla="*/ 6872288 w 6872288"/>
              <a:gd name="connsiteY4" fmla="*/ 6915150 h 6915150"/>
              <a:gd name="connsiteX5" fmla="*/ 0 w 6872288"/>
              <a:gd name="connsiteY5" fmla="*/ 6915150 h 6915150"/>
              <a:gd name="connsiteX6" fmla="*/ 0 w 6872288"/>
              <a:gd name="connsiteY6" fmla="*/ 6915150 h 6915150"/>
              <a:gd name="connsiteX7" fmla="*/ 0 w 6872288"/>
              <a:gd name="connsiteY7" fmla="*/ 3436144 h 6915150"/>
              <a:gd name="connsiteX8" fmla="*/ 3436144 w 6872288"/>
              <a:gd name="connsiteY8" fmla="*/ 0 h 6915150"/>
              <a:gd name="connsiteX0" fmla="*/ 3436144 w 6872288"/>
              <a:gd name="connsiteY0" fmla="*/ 0 h 8229600"/>
              <a:gd name="connsiteX1" fmla="*/ 3436144 w 6872288"/>
              <a:gd name="connsiteY1" fmla="*/ 0 h 8229600"/>
              <a:gd name="connsiteX2" fmla="*/ 6872288 w 6872288"/>
              <a:gd name="connsiteY2" fmla="*/ 3436144 h 8229600"/>
              <a:gd name="connsiteX3" fmla="*/ 6872288 w 6872288"/>
              <a:gd name="connsiteY3" fmla="*/ 6915150 h 8229600"/>
              <a:gd name="connsiteX4" fmla="*/ 5000625 w 6872288"/>
              <a:gd name="connsiteY4" fmla="*/ 8229600 h 8229600"/>
              <a:gd name="connsiteX5" fmla="*/ 0 w 6872288"/>
              <a:gd name="connsiteY5" fmla="*/ 6915150 h 8229600"/>
              <a:gd name="connsiteX6" fmla="*/ 0 w 6872288"/>
              <a:gd name="connsiteY6" fmla="*/ 6915150 h 8229600"/>
              <a:gd name="connsiteX7" fmla="*/ 0 w 6872288"/>
              <a:gd name="connsiteY7" fmla="*/ 3436144 h 8229600"/>
              <a:gd name="connsiteX8" fmla="*/ 3436144 w 6872288"/>
              <a:gd name="connsiteY8" fmla="*/ 0 h 8229600"/>
              <a:gd name="connsiteX0" fmla="*/ 3436144 w 6886575"/>
              <a:gd name="connsiteY0" fmla="*/ 0 h 8786813"/>
              <a:gd name="connsiteX1" fmla="*/ 3436144 w 6886575"/>
              <a:gd name="connsiteY1" fmla="*/ 0 h 8786813"/>
              <a:gd name="connsiteX2" fmla="*/ 6872288 w 6886575"/>
              <a:gd name="connsiteY2" fmla="*/ 3436144 h 8786813"/>
              <a:gd name="connsiteX3" fmla="*/ 6886575 w 6886575"/>
              <a:gd name="connsiteY3" fmla="*/ 8786813 h 8786813"/>
              <a:gd name="connsiteX4" fmla="*/ 5000625 w 6886575"/>
              <a:gd name="connsiteY4" fmla="*/ 8229600 h 8786813"/>
              <a:gd name="connsiteX5" fmla="*/ 0 w 6886575"/>
              <a:gd name="connsiteY5" fmla="*/ 6915150 h 8786813"/>
              <a:gd name="connsiteX6" fmla="*/ 0 w 6886575"/>
              <a:gd name="connsiteY6" fmla="*/ 6915150 h 8786813"/>
              <a:gd name="connsiteX7" fmla="*/ 0 w 6886575"/>
              <a:gd name="connsiteY7" fmla="*/ 3436144 h 8786813"/>
              <a:gd name="connsiteX8" fmla="*/ 3436144 w 6886575"/>
              <a:gd name="connsiteY8" fmla="*/ 0 h 8786813"/>
              <a:gd name="connsiteX0" fmla="*/ 3436144 w 6886575"/>
              <a:gd name="connsiteY0" fmla="*/ 0 h 8786813"/>
              <a:gd name="connsiteX1" fmla="*/ 3436144 w 6886575"/>
              <a:gd name="connsiteY1" fmla="*/ 0 h 8786813"/>
              <a:gd name="connsiteX2" fmla="*/ 6872288 w 6886575"/>
              <a:gd name="connsiteY2" fmla="*/ 3436144 h 8786813"/>
              <a:gd name="connsiteX3" fmla="*/ 6886575 w 6886575"/>
              <a:gd name="connsiteY3" fmla="*/ 8786813 h 8786813"/>
              <a:gd name="connsiteX4" fmla="*/ 5000625 w 6886575"/>
              <a:gd name="connsiteY4" fmla="*/ 8229600 h 8786813"/>
              <a:gd name="connsiteX5" fmla="*/ 0 w 6886575"/>
              <a:gd name="connsiteY5" fmla="*/ 6915150 h 8786813"/>
              <a:gd name="connsiteX6" fmla="*/ 1014413 w 6886575"/>
              <a:gd name="connsiteY6" fmla="*/ 7586662 h 8786813"/>
              <a:gd name="connsiteX7" fmla="*/ 0 w 6886575"/>
              <a:gd name="connsiteY7" fmla="*/ 3436144 h 8786813"/>
              <a:gd name="connsiteX8" fmla="*/ 3436144 w 6886575"/>
              <a:gd name="connsiteY8" fmla="*/ 0 h 8786813"/>
              <a:gd name="connsiteX0" fmla="*/ 3436144 w 6886575"/>
              <a:gd name="connsiteY0" fmla="*/ 0 h 8786813"/>
              <a:gd name="connsiteX1" fmla="*/ 3436144 w 6886575"/>
              <a:gd name="connsiteY1" fmla="*/ 0 h 8786813"/>
              <a:gd name="connsiteX2" fmla="*/ 6872288 w 6886575"/>
              <a:gd name="connsiteY2" fmla="*/ 3436144 h 8786813"/>
              <a:gd name="connsiteX3" fmla="*/ 6886575 w 6886575"/>
              <a:gd name="connsiteY3" fmla="*/ 8786813 h 8786813"/>
              <a:gd name="connsiteX4" fmla="*/ 5000625 w 6886575"/>
              <a:gd name="connsiteY4" fmla="*/ 8229600 h 8786813"/>
              <a:gd name="connsiteX5" fmla="*/ 0 w 6886575"/>
              <a:gd name="connsiteY5" fmla="*/ 6915150 h 8786813"/>
              <a:gd name="connsiteX6" fmla="*/ 642938 w 6886575"/>
              <a:gd name="connsiteY6" fmla="*/ 5357812 h 8786813"/>
              <a:gd name="connsiteX7" fmla="*/ 0 w 6886575"/>
              <a:gd name="connsiteY7" fmla="*/ 3436144 h 8786813"/>
              <a:gd name="connsiteX8" fmla="*/ 3436144 w 6886575"/>
              <a:gd name="connsiteY8" fmla="*/ 0 h 8786813"/>
              <a:gd name="connsiteX0" fmla="*/ 3464719 w 6915150"/>
              <a:gd name="connsiteY0" fmla="*/ 0 h 8786813"/>
              <a:gd name="connsiteX1" fmla="*/ 3464719 w 6915150"/>
              <a:gd name="connsiteY1" fmla="*/ 0 h 8786813"/>
              <a:gd name="connsiteX2" fmla="*/ 6900863 w 6915150"/>
              <a:gd name="connsiteY2" fmla="*/ 3436144 h 8786813"/>
              <a:gd name="connsiteX3" fmla="*/ 6915150 w 6915150"/>
              <a:gd name="connsiteY3" fmla="*/ 8786813 h 8786813"/>
              <a:gd name="connsiteX4" fmla="*/ 5029200 w 6915150"/>
              <a:gd name="connsiteY4" fmla="*/ 8229600 h 8786813"/>
              <a:gd name="connsiteX5" fmla="*/ 0 w 6915150"/>
              <a:gd name="connsiteY5" fmla="*/ 8786813 h 8786813"/>
              <a:gd name="connsiteX6" fmla="*/ 671513 w 6915150"/>
              <a:gd name="connsiteY6" fmla="*/ 5357812 h 8786813"/>
              <a:gd name="connsiteX7" fmla="*/ 28575 w 6915150"/>
              <a:gd name="connsiteY7" fmla="*/ 3436144 h 8786813"/>
              <a:gd name="connsiteX8" fmla="*/ 3464719 w 6915150"/>
              <a:gd name="connsiteY8" fmla="*/ 0 h 8786813"/>
              <a:gd name="connsiteX0" fmla="*/ 3464719 w 6915150"/>
              <a:gd name="connsiteY0" fmla="*/ 0 h 8786813"/>
              <a:gd name="connsiteX1" fmla="*/ 3464719 w 6915150"/>
              <a:gd name="connsiteY1" fmla="*/ 0 h 8786813"/>
              <a:gd name="connsiteX2" fmla="*/ 6900863 w 6915150"/>
              <a:gd name="connsiteY2" fmla="*/ 3436144 h 8786813"/>
              <a:gd name="connsiteX3" fmla="*/ 6915150 w 6915150"/>
              <a:gd name="connsiteY3" fmla="*/ 8786813 h 8786813"/>
              <a:gd name="connsiteX4" fmla="*/ 5029200 w 6915150"/>
              <a:gd name="connsiteY4" fmla="*/ 8229600 h 8786813"/>
              <a:gd name="connsiteX5" fmla="*/ 0 w 6915150"/>
              <a:gd name="connsiteY5" fmla="*/ 8786813 h 8786813"/>
              <a:gd name="connsiteX6" fmla="*/ 28575 w 6915150"/>
              <a:gd name="connsiteY6" fmla="*/ 3436144 h 8786813"/>
              <a:gd name="connsiteX7" fmla="*/ 3464719 w 6915150"/>
              <a:gd name="connsiteY7" fmla="*/ 0 h 8786813"/>
              <a:gd name="connsiteX0" fmla="*/ 3464719 w 6915150"/>
              <a:gd name="connsiteY0" fmla="*/ 0 h 8786813"/>
              <a:gd name="connsiteX1" fmla="*/ 3464719 w 6915150"/>
              <a:gd name="connsiteY1" fmla="*/ 0 h 8786813"/>
              <a:gd name="connsiteX2" fmla="*/ 6900863 w 6915150"/>
              <a:gd name="connsiteY2" fmla="*/ 3436144 h 8786813"/>
              <a:gd name="connsiteX3" fmla="*/ 6915150 w 6915150"/>
              <a:gd name="connsiteY3" fmla="*/ 8786813 h 8786813"/>
              <a:gd name="connsiteX4" fmla="*/ 0 w 6915150"/>
              <a:gd name="connsiteY4" fmla="*/ 8786813 h 8786813"/>
              <a:gd name="connsiteX5" fmla="*/ 28575 w 6915150"/>
              <a:gd name="connsiteY5" fmla="*/ 3436144 h 8786813"/>
              <a:gd name="connsiteX6" fmla="*/ 3464719 w 6915150"/>
              <a:gd name="connsiteY6" fmla="*/ 0 h 8786813"/>
              <a:gd name="connsiteX0" fmla="*/ 1535907 w 6915150"/>
              <a:gd name="connsiteY0" fmla="*/ 1771651 h 8786813"/>
              <a:gd name="connsiteX1" fmla="*/ 3464719 w 6915150"/>
              <a:gd name="connsiteY1" fmla="*/ 0 h 8786813"/>
              <a:gd name="connsiteX2" fmla="*/ 6900863 w 6915150"/>
              <a:gd name="connsiteY2" fmla="*/ 3436144 h 8786813"/>
              <a:gd name="connsiteX3" fmla="*/ 6915150 w 6915150"/>
              <a:gd name="connsiteY3" fmla="*/ 8786813 h 8786813"/>
              <a:gd name="connsiteX4" fmla="*/ 0 w 6915150"/>
              <a:gd name="connsiteY4" fmla="*/ 8786813 h 8786813"/>
              <a:gd name="connsiteX5" fmla="*/ 28575 w 6915150"/>
              <a:gd name="connsiteY5" fmla="*/ 3436144 h 8786813"/>
              <a:gd name="connsiteX6" fmla="*/ 1535907 w 6915150"/>
              <a:gd name="connsiteY6" fmla="*/ 1771651 h 8786813"/>
              <a:gd name="connsiteX0" fmla="*/ 28575 w 6915150"/>
              <a:gd name="connsiteY0" fmla="*/ 3436144 h 8786813"/>
              <a:gd name="connsiteX1" fmla="*/ 3464719 w 6915150"/>
              <a:gd name="connsiteY1" fmla="*/ 0 h 8786813"/>
              <a:gd name="connsiteX2" fmla="*/ 6900863 w 6915150"/>
              <a:gd name="connsiteY2" fmla="*/ 3436144 h 8786813"/>
              <a:gd name="connsiteX3" fmla="*/ 6915150 w 6915150"/>
              <a:gd name="connsiteY3" fmla="*/ 8786813 h 8786813"/>
              <a:gd name="connsiteX4" fmla="*/ 0 w 6915150"/>
              <a:gd name="connsiteY4" fmla="*/ 8786813 h 8786813"/>
              <a:gd name="connsiteX5" fmla="*/ 28575 w 6915150"/>
              <a:gd name="connsiteY5" fmla="*/ 3436144 h 8786813"/>
              <a:gd name="connsiteX0" fmla="*/ 28575 w 6915150"/>
              <a:gd name="connsiteY0" fmla="*/ 2150268 h 7500937"/>
              <a:gd name="connsiteX1" fmla="*/ 3536156 w 6915150"/>
              <a:gd name="connsiteY1" fmla="*/ 0 h 7500937"/>
              <a:gd name="connsiteX2" fmla="*/ 6900863 w 6915150"/>
              <a:gd name="connsiteY2" fmla="*/ 2150268 h 7500937"/>
              <a:gd name="connsiteX3" fmla="*/ 6915150 w 6915150"/>
              <a:gd name="connsiteY3" fmla="*/ 7500937 h 7500937"/>
              <a:gd name="connsiteX4" fmla="*/ 0 w 6915150"/>
              <a:gd name="connsiteY4" fmla="*/ 7500937 h 7500937"/>
              <a:gd name="connsiteX5" fmla="*/ 28575 w 6915150"/>
              <a:gd name="connsiteY5" fmla="*/ 2150268 h 7500937"/>
              <a:gd name="connsiteX0" fmla="*/ 42862 w 6915150"/>
              <a:gd name="connsiteY0" fmla="*/ 2135981 h 7500937"/>
              <a:gd name="connsiteX1" fmla="*/ 3536156 w 6915150"/>
              <a:gd name="connsiteY1" fmla="*/ 0 h 7500937"/>
              <a:gd name="connsiteX2" fmla="*/ 6900863 w 6915150"/>
              <a:gd name="connsiteY2" fmla="*/ 2150268 h 7500937"/>
              <a:gd name="connsiteX3" fmla="*/ 6915150 w 6915150"/>
              <a:gd name="connsiteY3" fmla="*/ 7500937 h 7500937"/>
              <a:gd name="connsiteX4" fmla="*/ 0 w 6915150"/>
              <a:gd name="connsiteY4" fmla="*/ 7500937 h 7500937"/>
              <a:gd name="connsiteX5" fmla="*/ 42862 w 6915150"/>
              <a:gd name="connsiteY5" fmla="*/ 2135981 h 7500937"/>
              <a:gd name="connsiteX0" fmla="*/ 313796 w 6915150"/>
              <a:gd name="connsiteY0" fmla="*/ 2164203 h 7500937"/>
              <a:gd name="connsiteX1" fmla="*/ 3536156 w 6915150"/>
              <a:gd name="connsiteY1" fmla="*/ 0 h 7500937"/>
              <a:gd name="connsiteX2" fmla="*/ 6900863 w 6915150"/>
              <a:gd name="connsiteY2" fmla="*/ 2150268 h 7500937"/>
              <a:gd name="connsiteX3" fmla="*/ 6915150 w 6915150"/>
              <a:gd name="connsiteY3" fmla="*/ 7500937 h 7500937"/>
              <a:gd name="connsiteX4" fmla="*/ 0 w 6915150"/>
              <a:gd name="connsiteY4" fmla="*/ 7500937 h 7500937"/>
              <a:gd name="connsiteX5" fmla="*/ 313796 w 6915150"/>
              <a:gd name="connsiteY5" fmla="*/ 2164203 h 7500937"/>
              <a:gd name="connsiteX0" fmla="*/ 25930 w 6915150"/>
              <a:gd name="connsiteY0" fmla="*/ 2248870 h 7500937"/>
              <a:gd name="connsiteX1" fmla="*/ 3536156 w 6915150"/>
              <a:gd name="connsiteY1" fmla="*/ 0 h 7500937"/>
              <a:gd name="connsiteX2" fmla="*/ 6900863 w 6915150"/>
              <a:gd name="connsiteY2" fmla="*/ 2150268 h 7500937"/>
              <a:gd name="connsiteX3" fmla="*/ 6915150 w 6915150"/>
              <a:gd name="connsiteY3" fmla="*/ 7500937 h 7500937"/>
              <a:gd name="connsiteX4" fmla="*/ 0 w 6915150"/>
              <a:gd name="connsiteY4" fmla="*/ 7500937 h 7500937"/>
              <a:gd name="connsiteX5" fmla="*/ 25930 w 6915150"/>
              <a:gd name="connsiteY5" fmla="*/ 2248870 h 7500937"/>
              <a:gd name="connsiteX0" fmla="*/ 0 w 6923087"/>
              <a:gd name="connsiteY0" fmla="*/ 2254514 h 7500937"/>
              <a:gd name="connsiteX1" fmla="*/ 3544093 w 6923087"/>
              <a:gd name="connsiteY1" fmla="*/ 0 h 7500937"/>
              <a:gd name="connsiteX2" fmla="*/ 6908800 w 6923087"/>
              <a:gd name="connsiteY2" fmla="*/ 2150268 h 7500937"/>
              <a:gd name="connsiteX3" fmla="*/ 6923087 w 6923087"/>
              <a:gd name="connsiteY3" fmla="*/ 7500937 h 7500937"/>
              <a:gd name="connsiteX4" fmla="*/ 7937 w 6923087"/>
              <a:gd name="connsiteY4" fmla="*/ 7500937 h 7500937"/>
              <a:gd name="connsiteX5" fmla="*/ 0 w 6923087"/>
              <a:gd name="connsiteY5" fmla="*/ 2254514 h 7500937"/>
              <a:gd name="connsiteX0" fmla="*/ 13586 w 6936673"/>
              <a:gd name="connsiteY0" fmla="*/ 2254514 h 10595011"/>
              <a:gd name="connsiteX1" fmla="*/ 3557679 w 6936673"/>
              <a:gd name="connsiteY1" fmla="*/ 0 h 10595011"/>
              <a:gd name="connsiteX2" fmla="*/ 6922386 w 6936673"/>
              <a:gd name="connsiteY2" fmla="*/ 2150268 h 10595011"/>
              <a:gd name="connsiteX3" fmla="*/ 6936673 w 6936673"/>
              <a:gd name="connsiteY3" fmla="*/ 7500937 h 10595011"/>
              <a:gd name="connsiteX4" fmla="*/ 258 w 6936673"/>
              <a:gd name="connsiteY4" fmla="*/ 10595011 h 10595011"/>
              <a:gd name="connsiteX5" fmla="*/ 13586 w 6936673"/>
              <a:gd name="connsiteY5" fmla="*/ 2254514 h 10595011"/>
              <a:gd name="connsiteX0" fmla="*/ 13586 w 6968571"/>
              <a:gd name="connsiteY0" fmla="*/ 2254514 h 10595011"/>
              <a:gd name="connsiteX1" fmla="*/ 3557679 w 6968571"/>
              <a:gd name="connsiteY1" fmla="*/ 0 h 10595011"/>
              <a:gd name="connsiteX2" fmla="*/ 6922386 w 6968571"/>
              <a:gd name="connsiteY2" fmla="*/ 2150268 h 10595011"/>
              <a:gd name="connsiteX3" fmla="*/ 6968571 w 6968571"/>
              <a:gd name="connsiteY3" fmla="*/ 10563114 h 10595011"/>
              <a:gd name="connsiteX4" fmla="*/ 258 w 6968571"/>
              <a:gd name="connsiteY4" fmla="*/ 10595011 h 10595011"/>
              <a:gd name="connsiteX5" fmla="*/ 13586 w 6968571"/>
              <a:gd name="connsiteY5" fmla="*/ 2254514 h 10595011"/>
              <a:gd name="connsiteX0" fmla="*/ 13586 w 7037844"/>
              <a:gd name="connsiteY0" fmla="*/ 2254514 h 10687805"/>
              <a:gd name="connsiteX1" fmla="*/ 3557679 w 7037844"/>
              <a:gd name="connsiteY1" fmla="*/ 0 h 10687805"/>
              <a:gd name="connsiteX2" fmla="*/ 6922386 w 7037844"/>
              <a:gd name="connsiteY2" fmla="*/ 2150268 h 10687805"/>
              <a:gd name="connsiteX3" fmla="*/ 7037844 w 7037844"/>
              <a:gd name="connsiteY3" fmla="*/ 10687805 h 10687805"/>
              <a:gd name="connsiteX4" fmla="*/ 258 w 7037844"/>
              <a:gd name="connsiteY4" fmla="*/ 10595011 h 10687805"/>
              <a:gd name="connsiteX5" fmla="*/ 13586 w 7037844"/>
              <a:gd name="connsiteY5" fmla="*/ 2254514 h 10687805"/>
              <a:gd name="connsiteX0" fmla="*/ 110354 w 7134612"/>
              <a:gd name="connsiteY0" fmla="*/ 2254514 h 10691995"/>
              <a:gd name="connsiteX1" fmla="*/ 3654447 w 7134612"/>
              <a:gd name="connsiteY1" fmla="*/ 0 h 10691995"/>
              <a:gd name="connsiteX2" fmla="*/ 7019154 w 7134612"/>
              <a:gd name="connsiteY2" fmla="*/ 2150268 h 10691995"/>
              <a:gd name="connsiteX3" fmla="*/ 7134612 w 7134612"/>
              <a:gd name="connsiteY3" fmla="*/ 10687805 h 10691995"/>
              <a:gd name="connsiteX4" fmla="*/ 44 w 7134612"/>
              <a:gd name="connsiteY4" fmla="*/ 10691995 h 10691995"/>
              <a:gd name="connsiteX5" fmla="*/ 110354 w 7134612"/>
              <a:gd name="connsiteY5" fmla="*/ 2254514 h 10691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612" h="10691995">
                <a:moveTo>
                  <a:pt x="110354" y="2254514"/>
                </a:moveTo>
                <a:lnTo>
                  <a:pt x="3654447" y="0"/>
                </a:lnTo>
                <a:lnTo>
                  <a:pt x="7019154" y="2150268"/>
                </a:lnTo>
                <a:cubicBezTo>
                  <a:pt x="7023916" y="3933824"/>
                  <a:pt x="7129850" y="8904249"/>
                  <a:pt x="7134612" y="10687805"/>
                </a:cubicBezTo>
                <a:lnTo>
                  <a:pt x="44" y="10691995"/>
                </a:lnTo>
                <a:cubicBezTo>
                  <a:pt x="-2602" y="8943187"/>
                  <a:pt x="113000" y="4003322"/>
                  <a:pt x="110354" y="2254514"/>
                </a:cubicBezTo>
                <a:close/>
              </a:path>
            </a:pathLst>
          </a:custGeom>
          <a:solidFill>
            <a:srgbClr val="4BA6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noFill/>
            </a:endParaRPr>
          </a:p>
        </p:txBody>
      </p:sp>
      <p:sp>
        <p:nvSpPr>
          <p:cNvPr id="5" name="TextBox 4">
            <a:extLst>
              <a:ext uri="{FF2B5EF4-FFF2-40B4-BE49-F238E27FC236}">
                <a16:creationId xmlns:a16="http://schemas.microsoft.com/office/drawing/2014/main" id="{1FECE649-685D-724B-A552-5C1D0DE7AE4D}"/>
              </a:ext>
            </a:extLst>
          </p:cNvPr>
          <p:cNvSpPr txBox="1"/>
          <p:nvPr/>
        </p:nvSpPr>
        <p:spPr>
          <a:xfrm>
            <a:off x="7140667" y="2151726"/>
            <a:ext cx="4628968" cy="2554545"/>
          </a:xfrm>
          <a:prstGeom prst="rect">
            <a:avLst/>
          </a:prstGeom>
          <a:noFill/>
        </p:spPr>
        <p:txBody>
          <a:bodyPr wrap="square" rtlCol="0">
            <a:spAutoFit/>
          </a:bodyPr>
          <a:lstStyle/>
          <a:p>
            <a:r>
              <a:rPr lang="fr-FR" sz="4000" dirty="0">
                <a:solidFill>
                  <a:schemeClr val="bg1"/>
                </a:solidFill>
                <a:latin typeface="Tahoma" panose="020B0604030504040204" pitchFamily="34" charset="0"/>
                <a:ea typeface="Tahoma" panose="020B0604030504040204" pitchFamily="34" charset="0"/>
                <a:cs typeface="Tahoma" panose="020B0604030504040204" pitchFamily="34" charset="0"/>
              </a:rPr>
              <a:t>Résultat de </a:t>
            </a:r>
            <a:br>
              <a:rPr lang="fr-FR" sz="400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fr-FR" sz="4000" dirty="0">
                <a:solidFill>
                  <a:schemeClr val="bg1"/>
                </a:solidFill>
                <a:latin typeface="Tahoma" panose="020B0604030504040204" pitchFamily="34" charset="0"/>
                <a:ea typeface="Tahoma" panose="020B0604030504040204" pitchFamily="34" charset="0"/>
                <a:cs typeface="Tahoma" panose="020B0604030504040204" pitchFamily="34" charset="0"/>
              </a:rPr>
              <a:t>l’Étape 1 :</a:t>
            </a:r>
          </a:p>
          <a:p>
            <a:r>
              <a:rPr lang="fr-FR" sz="4000" dirty="0">
                <a:solidFill>
                  <a:schemeClr val="bg1"/>
                </a:solidFill>
                <a:latin typeface="Tahoma" panose="020B0604030504040204" pitchFamily="34" charset="0"/>
                <a:ea typeface="Tahoma" panose="020B0604030504040204" pitchFamily="34" charset="0"/>
                <a:cs typeface="Tahoma" panose="020B0604030504040204" pitchFamily="34" charset="0"/>
              </a:rPr>
              <a:t>Opportunités de plaidoyer</a:t>
            </a:r>
          </a:p>
        </p:txBody>
      </p:sp>
      <p:pic>
        <p:nvPicPr>
          <p:cNvPr id="6" name="Picture 5" descr="Diagram&#10;&#10;Description automatically generated">
            <a:extLst>
              <a:ext uri="{FF2B5EF4-FFF2-40B4-BE49-F238E27FC236}">
                <a16:creationId xmlns:a16="http://schemas.microsoft.com/office/drawing/2014/main" id="{95E6DF51-FECB-4FCC-AC87-B9D8FA6C57D0}"/>
              </a:ext>
            </a:extLst>
          </p:cNvPr>
          <p:cNvPicPr>
            <a:picLocks noChangeAspect="1"/>
          </p:cNvPicPr>
          <p:nvPr/>
        </p:nvPicPr>
        <p:blipFill>
          <a:blip r:embed="rId3"/>
          <a:stretch>
            <a:fillRect/>
          </a:stretch>
        </p:blipFill>
        <p:spPr>
          <a:xfrm>
            <a:off x="647120" y="306323"/>
            <a:ext cx="6245352" cy="6245352"/>
          </a:xfrm>
          <a:prstGeom prst="rect">
            <a:avLst/>
          </a:prstGeom>
        </p:spPr>
      </p:pic>
    </p:spTree>
    <p:extLst>
      <p:ext uri="{BB962C8B-B14F-4D97-AF65-F5344CB8AC3E}">
        <p14:creationId xmlns:p14="http://schemas.microsoft.com/office/powerpoint/2010/main" val="7367464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E69E8B69-92A9-874A-96CC-C9F00FD47505}"/>
              </a:ext>
            </a:extLst>
          </p:cNvPr>
          <p:cNvSpPr>
            <a:spLocks noGrp="1"/>
          </p:cNvSpPr>
          <p:nvPr>
            <p:ph idx="1"/>
          </p:nvPr>
        </p:nvSpPr>
        <p:spPr>
          <a:xfrm>
            <a:off x="838200" y="1260389"/>
            <a:ext cx="10515600" cy="4731221"/>
          </a:xfrm>
          <a:ln w="38100">
            <a:solidFill>
              <a:srgbClr val="00B0F0"/>
            </a:solidFill>
          </a:ln>
        </p:spPr>
        <p:txBody>
          <a:bodyPr rtlCol="0" anchor="ctr">
            <a:noAutofit/>
          </a:bodyPr>
          <a:lstStyle/>
          <a:p>
            <a:pPr marL="0" indent="0" algn="ctr" eaLnBrk="1" fontAlgn="auto" hangingPunct="1">
              <a:buNone/>
              <a:defRPr/>
            </a:pPr>
            <a:r>
              <a:rPr lang="fr-FR" sz="3200" dirty="0">
                <a:ea typeface="+mn-ea"/>
              </a:rPr>
              <a:t>Insérer ici</a:t>
            </a:r>
          </a:p>
          <a:p>
            <a:pPr marL="0" indent="0" algn="ctr" eaLnBrk="1" fontAlgn="auto" hangingPunct="1">
              <a:buNone/>
              <a:defRPr/>
            </a:pPr>
            <a:r>
              <a:rPr lang="fr-FR" sz="2000" dirty="0">
                <a:ea typeface="+mn-ea"/>
              </a:rPr>
              <a:t>Insérez des photos ou déclarations représentant l’environnement de la prise de décision –par exemple, des citations de décideurs, ou d’autres personnes ou entités influentes, sur votre sujet</a:t>
            </a:r>
          </a:p>
        </p:txBody>
      </p:sp>
      <p:sp>
        <p:nvSpPr>
          <p:cNvPr id="2" name="Title 1">
            <a:extLst>
              <a:ext uri="{FF2B5EF4-FFF2-40B4-BE49-F238E27FC236}">
                <a16:creationId xmlns:a16="http://schemas.microsoft.com/office/drawing/2014/main" id="{514C137B-B6A7-DA40-B68D-7D5DA0EB6859}"/>
              </a:ext>
            </a:extLst>
          </p:cNvPr>
          <p:cNvSpPr>
            <a:spLocks noGrp="1"/>
          </p:cNvSpPr>
          <p:nvPr>
            <p:ph type="title"/>
          </p:nvPr>
        </p:nvSpPr>
        <p:spPr/>
        <p:txBody>
          <a:bodyPr>
            <a:normAutofit/>
          </a:bodyPr>
          <a:lstStyle/>
          <a:p>
            <a:r>
              <a:rPr lang="fr-FR" dirty="0"/>
              <a:t>Étape 1—Comprendre le contexte</a:t>
            </a:r>
          </a:p>
        </p:txBody>
      </p:sp>
    </p:spTree>
    <p:extLst>
      <p:ext uri="{BB962C8B-B14F-4D97-AF65-F5344CB8AC3E}">
        <p14:creationId xmlns:p14="http://schemas.microsoft.com/office/powerpoint/2010/main" val="360777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CE025-D60B-5846-AF05-7F84A23E8B74}"/>
              </a:ext>
            </a:extLst>
          </p:cNvPr>
          <p:cNvSpPr>
            <a:spLocks noGrp="1"/>
          </p:cNvSpPr>
          <p:nvPr>
            <p:ph type="title"/>
          </p:nvPr>
        </p:nvSpPr>
        <p:spPr/>
        <p:txBody>
          <a:bodyPr>
            <a:normAutofit/>
          </a:bodyPr>
          <a:lstStyle/>
          <a:p>
            <a:pPr algn="ctr"/>
            <a:r>
              <a:rPr lang="fr-FR" sz="4000" dirty="0">
                <a:solidFill>
                  <a:srgbClr val="1F4E79"/>
                </a:solidFill>
              </a:rPr>
              <a:t>Notes au facilitateur</a:t>
            </a:r>
            <a:br>
              <a:rPr lang="fr-FR" sz="4000" dirty="0">
                <a:solidFill>
                  <a:srgbClr val="1F4E79"/>
                </a:solidFill>
              </a:rPr>
            </a:br>
            <a:r>
              <a:rPr lang="fr-FR" sz="4000" dirty="0">
                <a:solidFill>
                  <a:srgbClr val="1F4E79"/>
                </a:solidFill>
              </a:rPr>
              <a:t>Faire des choix</a:t>
            </a:r>
          </a:p>
        </p:txBody>
      </p:sp>
      <p:sp>
        <p:nvSpPr>
          <p:cNvPr id="3" name="Content Placeholder 2">
            <a:extLst>
              <a:ext uri="{FF2B5EF4-FFF2-40B4-BE49-F238E27FC236}">
                <a16:creationId xmlns:a16="http://schemas.microsoft.com/office/drawing/2014/main" id="{318E038F-EDAE-C044-BB7B-DB4178687A2C}"/>
              </a:ext>
            </a:extLst>
          </p:cNvPr>
          <p:cNvSpPr>
            <a:spLocks noGrp="1"/>
          </p:cNvSpPr>
          <p:nvPr>
            <p:ph idx="1"/>
          </p:nvPr>
        </p:nvSpPr>
        <p:spPr>
          <a:xfrm>
            <a:off x="838200" y="1483504"/>
            <a:ext cx="10515600" cy="5055408"/>
          </a:xfrm>
        </p:spPr>
        <p:txBody>
          <a:bodyPr>
            <a:normAutofit fontScale="92500" lnSpcReduction="10000"/>
          </a:bodyPr>
          <a:lstStyle/>
          <a:p>
            <a:pPr marL="347472" indent="-347472">
              <a:lnSpc>
                <a:spcPct val="110000"/>
              </a:lnSpc>
              <a:spcBef>
                <a:spcPts val="900"/>
              </a:spcBef>
              <a:spcAft>
                <a:spcPts val="900"/>
              </a:spcAft>
              <a:buFont typeface="+mj-lt"/>
              <a:buAutoNum type="arabicPeriod"/>
            </a:pPr>
            <a:r>
              <a:rPr lang="fr-FR" sz="2400" b="1" dirty="0"/>
              <a:t>Déterminez la portée de votre atelier</a:t>
            </a:r>
          </a:p>
          <a:p>
            <a:pPr marL="740664" lvl="3" indent="-283464">
              <a:lnSpc>
                <a:spcPct val="110000"/>
              </a:lnSpc>
              <a:spcBef>
                <a:spcPts val="600"/>
              </a:spcBef>
              <a:spcAft>
                <a:spcPts val="600"/>
              </a:spcAft>
              <a:buFont typeface="+mj-lt"/>
              <a:buAutoNum type="alphaLcPeriod"/>
            </a:pPr>
            <a:r>
              <a:rPr lang="fr-FR" dirty="0"/>
              <a:t>Définissez ce que vous pourrez accomplir avec le temps dont vous disposez. </a:t>
            </a:r>
          </a:p>
          <a:p>
            <a:pPr marL="740664" lvl="3" indent="-283464">
              <a:lnSpc>
                <a:spcPct val="110000"/>
              </a:lnSpc>
              <a:spcBef>
                <a:spcPts val="600"/>
              </a:spcBef>
              <a:spcAft>
                <a:spcPts val="600"/>
              </a:spcAft>
              <a:buFont typeface="+mj-lt"/>
              <a:buAutoNum type="alphaLcPeriod"/>
            </a:pPr>
            <a:r>
              <a:rPr lang="fr-FR" dirty="0"/>
              <a:t>Vous aurez peut-être besoin de plusieurs sessions ou de plus de temps pour terminer les trois phases de plaidoyer SMART. </a:t>
            </a:r>
          </a:p>
          <a:p>
            <a:pPr marL="347472" indent="-347472">
              <a:lnSpc>
                <a:spcPct val="110000"/>
              </a:lnSpc>
              <a:spcBef>
                <a:spcPts val="900"/>
              </a:spcBef>
              <a:spcAft>
                <a:spcPts val="900"/>
              </a:spcAft>
              <a:buFont typeface="+mj-lt"/>
              <a:buAutoNum type="arabicPeriod"/>
            </a:pPr>
            <a:r>
              <a:rPr lang="fr-FR" sz="2400" b="1" dirty="0"/>
              <a:t>Rendez votre atelier interactif</a:t>
            </a:r>
          </a:p>
          <a:p>
            <a:pPr marL="740664" lvl="3" indent="-283464">
              <a:lnSpc>
                <a:spcPct val="110000"/>
              </a:lnSpc>
              <a:spcBef>
                <a:spcPts val="600"/>
              </a:spcBef>
              <a:spcAft>
                <a:spcPts val="600"/>
              </a:spcAft>
              <a:buFont typeface="+mj-lt"/>
              <a:buAutoNum type="alphaLcPeriod"/>
            </a:pPr>
            <a:r>
              <a:rPr lang="fr-FR" dirty="0"/>
              <a:t>Familiarisez-vous des exercices suggérés et adaptez-les ou ajoutez vos propres activités.</a:t>
            </a:r>
          </a:p>
          <a:p>
            <a:pPr marL="740664" lvl="3" indent="-283464">
              <a:lnSpc>
                <a:spcPct val="110000"/>
              </a:lnSpc>
              <a:spcBef>
                <a:spcPts val="600"/>
              </a:spcBef>
              <a:spcAft>
                <a:spcPts val="600"/>
              </a:spcAft>
              <a:buFont typeface="+mj-lt"/>
              <a:buAutoNum type="alphaLcPeriod"/>
            </a:pPr>
            <a:r>
              <a:rPr lang="fr-FR" dirty="0"/>
              <a:t>Choisissez si les exercices ou activités seront menés en plénière, en petits groupes, seul(e), ou un mélange des trois.</a:t>
            </a:r>
          </a:p>
          <a:p>
            <a:pPr marL="347472" indent="-347472">
              <a:lnSpc>
                <a:spcPct val="110000"/>
              </a:lnSpc>
              <a:spcBef>
                <a:spcPts val="900"/>
              </a:spcBef>
              <a:spcAft>
                <a:spcPts val="900"/>
              </a:spcAft>
              <a:buFont typeface="+mj-lt"/>
              <a:buAutoNum type="arabicPeriod"/>
            </a:pPr>
            <a:r>
              <a:rPr lang="fr-FR" sz="2400" b="1" dirty="0"/>
              <a:t>Finalisez l’emploi du temps de l’atelier et assignez des rôles</a:t>
            </a:r>
          </a:p>
          <a:p>
            <a:pPr marL="740664" lvl="3" indent="-283464">
              <a:lnSpc>
                <a:spcPct val="110000"/>
              </a:lnSpc>
              <a:spcBef>
                <a:spcPts val="600"/>
              </a:spcBef>
              <a:spcAft>
                <a:spcPts val="600"/>
              </a:spcAft>
              <a:buFont typeface="+mj-lt"/>
              <a:buAutoNum type="alphaLcPeriod"/>
            </a:pPr>
            <a:r>
              <a:rPr lang="fr-FR" dirty="0"/>
              <a:t>Jetez un œil aux exemples d’emploi du temps. </a:t>
            </a:r>
          </a:p>
          <a:p>
            <a:pPr marL="740664" lvl="3" indent="-283464">
              <a:lnSpc>
                <a:spcPct val="110000"/>
              </a:lnSpc>
              <a:spcBef>
                <a:spcPts val="600"/>
              </a:spcBef>
              <a:spcAft>
                <a:spcPts val="600"/>
              </a:spcAft>
              <a:buFont typeface="+mj-lt"/>
              <a:buAutoNum type="alphaLcPeriod"/>
            </a:pPr>
            <a:r>
              <a:rPr lang="fr-FR" dirty="0"/>
              <a:t>Elaborez l’emploi du temps de votre atelier et les exercices en fonction de vos besoins. </a:t>
            </a:r>
          </a:p>
          <a:p>
            <a:pPr marL="740664" lvl="3" indent="-283464">
              <a:lnSpc>
                <a:spcPct val="110000"/>
              </a:lnSpc>
              <a:spcBef>
                <a:spcPts val="600"/>
              </a:spcBef>
              <a:spcAft>
                <a:spcPts val="600"/>
              </a:spcAft>
              <a:buFont typeface="+mj-lt"/>
              <a:buAutoNum type="alphaLcPeriod"/>
            </a:pPr>
            <a:r>
              <a:rPr lang="fr-FR" dirty="0"/>
              <a:t>Assignez des rôles (ex: un(e) preneur/</a:t>
            </a:r>
            <a:r>
              <a:rPr lang="fr-FR" dirty="0" err="1"/>
              <a:t>euse</a:t>
            </a:r>
            <a:r>
              <a:rPr lang="fr-FR" dirty="0"/>
              <a:t> de notes, des facilitateurs/</a:t>
            </a:r>
            <a:r>
              <a:rPr lang="fr-FR" dirty="0" err="1"/>
              <a:t>trices</a:t>
            </a:r>
            <a:r>
              <a:rPr lang="fr-FR" dirty="0"/>
              <a:t> additionnel(le)s).</a:t>
            </a:r>
            <a:endParaRPr lang="fr-FR" sz="700" dirty="0"/>
          </a:p>
        </p:txBody>
      </p:sp>
      <p:sp>
        <p:nvSpPr>
          <p:cNvPr id="6" name="Slide Number Placeholder 5">
            <a:extLst>
              <a:ext uri="{FF2B5EF4-FFF2-40B4-BE49-F238E27FC236}">
                <a16:creationId xmlns:a16="http://schemas.microsoft.com/office/drawing/2014/main" id="{1EB38452-891A-48E0-B048-F0452236955E}"/>
              </a:ext>
            </a:extLst>
          </p:cNvPr>
          <p:cNvSpPr>
            <a:spLocks noGrp="1"/>
          </p:cNvSpPr>
          <p:nvPr>
            <p:ph type="sldNum" sz="quarter" idx="12"/>
          </p:nvPr>
        </p:nvSpPr>
        <p:spPr/>
        <p:txBody>
          <a:bodyPr/>
          <a:lstStyle/>
          <a:p>
            <a:fld id="{635B0F88-3849-DD47-8728-3C255520CEA0}" type="slidenum">
              <a:rPr lang="fr-FR" smtClean="0"/>
              <a:t>2</a:t>
            </a:fld>
            <a:endParaRPr lang="fr-FR"/>
          </a:p>
        </p:txBody>
      </p:sp>
    </p:spTree>
    <p:extLst>
      <p:ext uri="{BB962C8B-B14F-4D97-AF65-F5344CB8AC3E}">
        <p14:creationId xmlns:p14="http://schemas.microsoft.com/office/powerpoint/2010/main" val="8420566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43275A-D444-AE40-AEC3-8FC969D1E218}"/>
              </a:ext>
            </a:extLst>
          </p:cNvPr>
          <p:cNvSpPr>
            <a:spLocks noGrp="1"/>
          </p:cNvSpPr>
          <p:nvPr>
            <p:ph idx="1"/>
          </p:nvPr>
        </p:nvSpPr>
        <p:spPr/>
        <p:txBody>
          <a:bodyPr/>
          <a:lstStyle/>
          <a:p>
            <a:endParaRPr lang="fr-FR" dirty="0"/>
          </a:p>
        </p:txBody>
      </p:sp>
      <p:sp>
        <p:nvSpPr>
          <p:cNvPr id="2" name="Title 1">
            <a:extLst>
              <a:ext uri="{FF2B5EF4-FFF2-40B4-BE49-F238E27FC236}">
                <a16:creationId xmlns:a16="http://schemas.microsoft.com/office/drawing/2014/main" id="{A5373CDB-5689-FB4A-9340-1BFE17078A44}"/>
              </a:ext>
            </a:extLst>
          </p:cNvPr>
          <p:cNvSpPr>
            <a:spLocks noGrp="1"/>
          </p:cNvSpPr>
          <p:nvPr>
            <p:ph type="title"/>
          </p:nvPr>
        </p:nvSpPr>
        <p:spPr/>
        <p:txBody>
          <a:bodyPr/>
          <a:lstStyle/>
          <a:p>
            <a:r>
              <a:rPr lang="fr-FR" dirty="0"/>
              <a:t>1.1 Analysez le contexte de votre sujet</a:t>
            </a:r>
          </a:p>
        </p:txBody>
      </p:sp>
      <p:graphicFrame>
        <p:nvGraphicFramePr>
          <p:cNvPr id="4" name="Diagram 3">
            <a:extLst>
              <a:ext uri="{FF2B5EF4-FFF2-40B4-BE49-F238E27FC236}">
                <a16:creationId xmlns:a16="http://schemas.microsoft.com/office/drawing/2014/main" id="{A06F7F1D-2D5D-A44B-9519-C6B6EE186CC5}"/>
              </a:ext>
            </a:extLst>
          </p:cNvPr>
          <p:cNvGraphicFramePr/>
          <p:nvPr>
            <p:extLst>
              <p:ext uri="{D42A27DB-BD31-4B8C-83A1-F6EECF244321}">
                <p14:modId xmlns:p14="http://schemas.microsoft.com/office/powerpoint/2010/main" val="1949573424"/>
              </p:ext>
            </p:extLst>
          </p:nvPr>
        </p:nvGraphicFramePr>
        <p:xfrm>
          <a:off x="1964070" y="1444649"/>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935906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712EB5-8309-DB4F-8609-BBA0511F713D}"/>
              </a:ext>
            </a:extLst>
          </p:cNvPr>
          <p:cNvSpPr>
            <a:spLocks noGrp="1"/>
          </p:cNvSpPr>
          <p:nvPr>
            <p:ph idx="1"/>
          </p:nvPr>
        </p:nvSpPr>
        <p:spPr>
          <a:xfrm>
            <a:off x="838200" y="1445741"/>
            <a:ext cx="10515600" cy="5232718"/>
          </a:xfrm>
        </p:spPr>
        <p:txBody>
          <a:bodyPr>
            <a:normAutofit/>
          </a:bodyPr>
          <a:lstStyle/>
          <a:p>
            <a:pPr marL="514350" indent="-514350">
              <a:lnSpc>
                <a:spcPct val="120000"/>
              </a:lnSpc>
              <a:buFont typeface="+mj-lt"/>
              <a:buAutoNum type="arabicPeriod"/>
            </a:pPr>
            <a:r>
              <a:rPr lang="fr-FR" dirty="0"/>
              <a:t>À quel problème votre stratégie de plaidoyer répondra-t-elle ?</a:t>
            </a:r>
          </a:p>
          <a:p>
            <a:pPr marL="514350" indent="-514350">
              <a:lnSpc>
                <a:spcPct val="120000"/>
              </a:lnSpc>
              <a:buFont typeface="+mj-lt"/>
              <a:buAutoNum type="arabicPeriod"/>
            </a:pPr>
            <a:r>
              <a:rPr lang="fr-FR" dirty="0"/>
              <a:t>Quelles sont les opportunités et les obstacles potentiels pour répondre à ce problème (ex: élections, désastre naturel) ? </a:t>
            </a:r>
          </a:p>
          <a:p>
            <a:pPr marL="514350" indent="-514350">
              <a:lnSpc>
                <a:spcPct val="120000"/>
              </a:lnSpc>
              <a:buFont typeface="+mj-lt"/>
              <a:buAutoNum type="arabicPeriod"/>
            </a:pPr>
            <a:r>
              <a:rPr lang="fr-FR" dirty="0"/>
              <a:t>Quel est le niveau de soutien et d’opposition ? </a:t>
            </a:r>
          </a:p>
          <a:p>
            <a:pPr marL="514350" indent="-514350">
              <a:lnSpc>
                <a:spcPct val="120000"/>
              </a:lnSpc>
              <a:buFont typeface="+mj-lt"/>
              <a:buAutoNum type="arabicPeriod"/>
            </a:pPr>
            <a:r>
              <a:rPr lang="fr-FR" dirty="0"/>
              <a:t>Quels sujets liés ont un rang de priorité plus élevé dans l’agenda du décideur ?</a:t>
            </a:r>
          </a:p>
          <a:p>
            <a:pPr marL="514350" indent="-514350">
              <a:lnSpc>
                <a:spcPct val="120000"/>
              </a:lnSpc>
              <a:buFont typeface="+mj-lt"/>
              <a:buAutoNum type="arabicPeriod"/>
            </a:pPr>
            <a:r>
              <a:rPr lang="fr-FR" dirty="0"/>
              <a:t>Quelles sont les autres actions proposées sur votre sujet ou sur d’autres sujets faisant concurrence au vôtre pour capter l’attention du décideur ?</a:t>
            </a:r>
          </a:p>
          <a:p>
            <a:endParaRPr lang="fr-FR" dirty="0"/>
          </a:p>
          <a:p>
            <a:endParaRPr lang="fr-FR" dirty="0"/>
          </a:p>
        </p:txBody>
      </p:sp>
      <p:sp>
        <p:nvSpPr>
          <p:cNvPr id="2" name="Title 1">
            <a:extLst>
              <a:ext uri="{FF2B5EF4-FFF2-40B4-BE49-F238E27FC236}">
                <a16:creationId xmlns:a16="http://schemas.microsoft.com/office/drawing/2014/main" id="{930A19B6-52DE-1F46-A9B6-1851A270F7CC}"/>
              </a:ext>
            </a:extLst>
          </p:cNvPr>
          <p:cNvSpPr>
            <a:spLocks noGrp="1"/>
          </p:cNvSpPr>
          <p:nvPr>
            <p:ph type="title"/>
          </p:nvPr>
        </p:nvSpPr>
        <p:spPr/>
        <p:txBody>
          <a:bodyPr/>
          <a:lstStyle/>
          <a:p>
            <a:r>
              <a:rPr lang="fr-FR" dirty="0"/>
              <a:t>Analyse du contexte : L’environnement</a:t>
            </a:r>
          </a:p>
        </p:txBody>
      </p:sp>
    </p:spTree>
    <p:extLst>
      <p:ext uri="{BB962C8B-B14F-4D97-AF65-F5344CB8AC3E}">
        <p14:creationId xmlns:p14="http://schemas.microsoft.com/office/powerpoint/2010/main" val="33971975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8BB7CF-1ABE-E84E-8F47-FC6EAF4CDDCE}"/>
              </a:ext>
            </a:extLst>
          </p:cNvPr>
          <p:cNvSpPr>
            <a:spLocks noGrp="1"/>
          </p:cNvSpPr>
          <p:nvPr>
            <p:ph idx="1"/>
          </p:nvPr>
        </p:nvSpPr>
        <p:spPr/>
        <p:txBody>
          <a:bodyPr>
            <a:normAutofit fontScale="92500" lnSpcReduction="10000"/>
          </a:bodyPr>
          <a:lstStyle/>
          <a:p>
            <a:pPr marL="514350" indent="-514350">
              <a:lnSpc>
                <a:spcPct val="120000"/>
              </a:lnSpc>
              <a:buFont typeface="+mj-lt"/>
              <a:buAutoNum type="arabicPeriod"/>
            </a:pPr>
            <a:r>
              <a:rPr lang="fr-FR" dirty="0"/>
              <a:t>Quels décideurs sont les plus à même d’agir sur la politique ou le financement concernant votre problème ? </a:t>
            </a:r>
          </a:p>
          <a:p>
            <a:pPr marL="514350" indent="-514350">
              <a:lnSpc>
                <a:spcPct val="120000"/>
              </a:lnSpc>
              <a:buFont typeface="+mj-lt"/>
              <a:buAutoNum type="arabicPeriod"/>
            </a:pPr>
            <a:r>
              <a:rPr lang="fr-FR" dirty="0"/>
              <a:t>Quelles organisations de la société civile, groupes religieux, entreprises, etc., jouent un rôle de leader sur ce sujet ?</a:t>
            </a:r>
          </a:p>
          <a:p>
            <a:pPr marL="514350" indent="-514350">
              <a:lnSpc>
                <a:spcPct val="120000"/>
              </a:lnSpc>
              <a:buFont typeface="+mj-lt"/>
              <a:buAutoNum type="arabicPeriod"/>
            </a:pPr>
            <a:r>
              <a:rPr lang="fr-FR" dirty="0"/>
              <a:t>Qui sont les champions et les experts d’influence sur votre sujet ?</a:t>
            </a:r>
          </a:p>
          <a:p>
            <a:pPr marL="514350" indent="-514350">
              <a:lnSpc>
                <a:spcPct val="120000"/>
              </a:lnSpc>
              <a:buFont typeface="+mj-lt"/>
              <a:buAutoNum type="arabicPeriod"/>
            </a:pPr>
            <a:r>
              <a:rPr lang="fr-FR" dirty="0"/>
              <a:t>Qui d’autre travaille dans ce domaine du plaidoyer, et quels sont leurs buts ? </a:t>
            </a:r>
          </a:p>
          <a:p>
            <a:pPr marL="514350" indent="-514350">
              <a:lnSpc>
                <a:spcPct val="120000"/>
              </a:lnSpc>
              <a:buFont typeface="+mj-lt"/>
              <a:buAutoNum type="arabicPeriod"/>
            </a:pPr>
            <a:r>
              <a:rPr lang="fr-FR" dirty="0"/>
              <a:t>Pour tous les acteurs, quelles sont leurs valeurs et leurs points de vue ? </a:t>
            </a:r>
          </a:p>
          <a:p>
            <a:endParaRPr lang="fr-FR" dirty="0"/>
          </a:p>
          <a:p>
            <a:endParaRPr lang="fr-FR" dirty="0"/>
          </a:p>
        </p:txBody>
      </p:sp>
      <p:sp>
        <p:nvSpPr>
          <p:cNvPr id="2" name="Title 1">
            <a:extLst>
              <a:ext uri="{FF2B5EF4-FFF2-40B4-BE49-F238E27FC236}">
                <a16:creationId xmlns:a16="http://schemas.microsoft.com/office/drawing/2014/main" id="{57C70032-C425-9E4E-8B3B-A2FE6679F107}"/>
              </a:ext>
            </a:extLst>
          </p:cNvPr>
          <p:cNvSpPr>
            <a:spLocks noGrp="1"/>
          </p:cNvSpPr>
          <p:nvPr>
            <p:ph type="title"/>
          </p:nvPr>
        </p:nvSpPr>
        <p:spPr/>
        <p:txBody>
          <a:bodyPr/>
          <a:lstStyle/>
          <a:p>
            <a:r>
              <a:rPr lang="fr-FR" dirty="0"/>
              <a:t>Analyse du contexte : Les acteurs</a:t>
            </a:r>
          </a:p>
        </p:txBody>
      </p:sp>
    </p:spTree>
    <p:extLst>
      <p:ext uri="{BB962C8B-B14F-4D97-AF65-F5344CB8AC3E}">
        <p14:creationId xmlns:p14="http://schemas.microsoft.com/office/powerpoint/2010/main" val="8446384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21B8BE4-3529-F540-BEFA-B92290201AC3}"/>
              </a:ext>
            </a:extLst>
          </p:cNvPr>
          <p:cNvSpPr>
            <a:spLocks noGrp="1"/>
          </p:cNvSpPr>
          <p:nvPr>
            <p:ph idx="1"/>
          </p:nvPr>
        </p:nvSpPr>
        <p:spPr/>
        <p:txBody>
          <a:bodyPr>
            <a:normAutofit/>
          </a:bodyPr>
          <a:lstStyle/>
          <a:p>
            <a:pPr marL="514350" indent="-514350">
              <a:lnSpc>
                <a:spcPct val="120000"/>
              </a:lnSpc>
              <a:buFont typeface="+mj-lt"/>
              <a:buAutoNum type="arabicPeriod"/>
            </a:pPr>
            <a:r>
              <a:rPr lang="fr-FR" dirty="0"/>
              <a:t>Quelles données permettent de comprendre l’ampleur du problème ?</a:t>
            </a:r>
          </a:p>
          <a:p>
            <a:pPr marL="514350" indent="-514350">
              <a:lnSpc>
                <a:spcPct val="120000"/>
              </a:lnSpc>
              <a:buFont typeface="+mj-lt"/>
              <a:buAutoNum type="arabicPeriod"/>
            </a:pPr>
            <a:r>
              <a:rPr lang="fr-FR" dirty="0"/>
              <a:t>Qui est touché et qui bénéficierait d’une décision politique ou financière ? </a:t>
            </a:r>
          </a:p>
          <a:p>
            <a:pPr marL="514350" indent="-514350">
              <a:lnSpc>
                <a:spcPct val="120000"/>
              </a:lnSpc>
              <a:buFont typeface="+mj-lt"/>
              <a:buAutoNum type="arabicPeriod"/>
            </a:pPr>
            <a:r>
              <a:rPr lang="fr-FR" dirty="0"/>
              <a:t>Quelles actions politiques seraient efficaces pour répondre au problème ? Quelle est la fiabilité de ces informations ?</a:t>
            </a:r>
          </a:p>
          <a:p>
            <a:pPr marL="514350" indent="-514350">
              <a:lnSpc>
                <a:spcPct val="120000"/>
              </a:lnSpc>
              <a:buFont typeface="+mj-lt"/>
              <a:buAutoNum type="arabicPeriod"/>
            </a:pPr>
            <a:r>
              <a:rPr lang="fr-FR" dirty="0"/>
              <a:t>Les priorités politiques et de financement actuelles sont-elles en accord avec les données probantes ?  </a:t>
            </a:r>
          </a:p>
          <a:p>
            <a:pPr marL="514350" indent="-514350">
              <a:buFont typeface="+mj-lt"/>
              <a:buAutoNum type="arabicPeriod"/>
            </a:pPr>
            <a:endParaRPr lang="fr-FR" dirty="0"/>
          </a:p>
        </p:txBody>
      </p:sp>
      <p:sp>
        <p:nvSpPr>
          <p:cNvPr id="2" name="Title 1">
            <a:extLst>
              <a:ext uri="{FF2B5EF4-FFF2-40B4-BE49-F238E27FC236}">
                <a16:creationId xmlns:a16="http://schemas.microsoft.com/office/drawing/2014/main" id="{AE4B0F64-ADEB-434D-A0C5-6BA59C7BA505}"/>
              </a:ext>
            </a:extLst>
          </p:cNvPr>
          <p:cNvSpPr>
            <a:spLocks noGrp="1"/>
          </p:cNvSpPr>
          <p:nvPr>
            <p:ph type="title"/>
          </p:nvPr>
        </p:nvSpPr>
        <p:spPr/>
        <p:txBody>
          <a:bodyPr/>
          <a:lstStyle/>
          <a:p>
            <a:r>
              <a:rPr lang="fr-FR"/>
              <a:t>Analyse du contexte : Les données  </a:t>
            </a:r>
          </a:p>
        </p:txBody>
      </p:sp>
    </p:spTree>
    <p:extLst>
      <p:ext uri="{BB962C8B-B14F-4D97-AF65-F5344CB8AC3E}">
        <p14:creationId xmlns:p14="http://schemas.microsoft.com/office/powerpoint/2010/main" val="9664577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82A8EE-206B-F246-BB79-9EF9B50A9147}"/>
              </a:ext>
            </a:extLst>
          </p:cNvPr>
          <p:cNvSpPr>
            <a:spLocks noGrp="1"/>
          </p:cNvSpPr>
          <p:nvPr>
            <p:ph idx="1"/>
          </p:nvPr>
        </p:nvSpPr>
        <p:spPr>
          <a:xfrm>
            <a:off x="838200" y="1445740"/>
            <a:ext cx="10720388" cy="5412259"/>
          </a:xfrm>
        </p:spPr>
        <p:txBody>
          <a:bodyPr>
            <a:noAutofit/>
          </a:bodyPr>
          <a:lstStyle/>
          <a:p>
            <a:pPr marL="514350" indent="-514350">
              <a:lnSpc>
                <a:spcPct val="130000"/>
              </a:lnSpc>
              <a:buFont typeface="+mj-lt"/>
              <a:buAutoNum type="arabicPeriod"/>
            </a:pPr>
            <a:r>
              <a:rPr lang="fr-FR" sz="2200" dirty="0"/>
              <a:t>Quelles sont les priorités actuelles ou prometteuses en matière de politique et de financement pour répondre à votre problème ?</a:t>
            </a:r>
          </a:p>
          <a:p>
            <a:pPr marL="514350" indent="-514350">
              <a:lnSpc>
                <a:spcPct val="130000"/>
              </a:lnSpc>
              <a:buFont typeface="+mj-lt"/>
              <a:buAutoNum type="arabicPeriod"/>
            </a:pPr>
            <a:r>
              <a:rPr lang="fr-FR" sz="2200" dirty="0"/>
              <a:t>Comment les politiques sont-elles élaborées dans votre contexte ? </a:t>
            </a:r>
          </a:p>
          <a:p>
            <a:pPr marL="514350" indent="-514350">
              <a:lnSpc>
                <a:spcPct val="130000"/>
              </a:lnSpc>
              <a:buFont typeface="+mj-lt"/>
              <a:buAutoNum type="arabicPeriod"/>
            </a:pPr>
            <a:r>
              <a:rPr lang="fr-FR" sz="2200" dirty="0"/>
              <a:t>Quel est le budget actuel, quelles sont les dépenses, et quel est le cycle budgétaire de votre sujet ? </a:t>
            </a:r>
          </a:p>
          <a:p>
            <a:pPr marL="514350" indent="-514350">
              <a:lnSpc>
                <a:spcPct val="130000"/>
              </a:lnSpc>
              <a:buFont typeface="+mj-lt"/>
              <a:buAutoNum type="arabicPeriod"/>
            </a:pPr>
            <a:r>
              <a:rPr lang="fr-FR" sz="2200" dirty="0"/>
              <a:t>Quelles autres politiques, événements ou lignes directrices (existantes ou en cours d’élaboration) sont pertinents pour votre sujet et dans quel sens ? </a:t>
            </a:r>
          </a:p>
          <a:p>
            <a:pPr marL="514350" indent="-514350">
              <a:lnSpc>
                <a:spcPct val="130000"/>
              </a:lnSpc>
              <a:buFont typeface="+mj-lt"/>
              <a:buAutoNum type="arabicPeriod"/>
            </a:pPr>
            <a:r>
              <a:rPr lang="fr-FR" sz="2200" dirty="0"/>
              <a:t>Comment votre problème </a:t>
            </a:r>
            <a:r>
              <a:rPr lang="fr-FR" sz="2200" dirty="0" err="1"/>
              <a:t>a-t-il</a:t>
            </a:r>
            <a:r>
              <a:rPr lang="fr-FR" sz="2200" dirty="0"/>
              <a:t> été officiellement traité dans les plans, promesses ou stratégies ?</a:t>
            </a:r>
          </a:p>
          <a:p>
            <a:pPr marL="514350" indent="-514350">
              <a:lnSpc>
                <a:spcPct val="130000"/>
              </a:lnSpc>
              <a:buFont typeface="+mj-lt"/>
              <a:buAutoNum type="arabicPeriod"/>
            </a:pPr>
            <a:r>
              <a:rPr lang="fr-FR" sz="2200" dirty="0"/>
              <a:t>Existe-t-il des efforts de plaidoyer au niveau régional, national ou international?</a:t>
            </a:r>
          </a:p>
          <a:p>
            <a:endParaRPr lang="fr-FR" sz="2200" dirty="0"/>
          </a:p>
        </p:txBody>
      </p:sp>
      <p:sp>
        <p:nvSpPr>
          <p:cNvPr id="2" name="Title 1">
            <a:extLst>
              <a:ext uri="{FF2B5EF4-FFF2-40B4-BE49-F238E27FC236}">
                <a16:creationId xmlns:a16="http://schemas.microsoft.com/office/drawing/2014/main" id="{62C0B8D5-64D6-B748-89DA-47183F9C88E0}"/>
              </a:ext>
            </a:extLst>
          </p:cNvPr>
          <p:cNvSpPr>
            <a:spLocks noGrp="1"/>
          </p:cNvSpPr>
          <p:nvPr>
            <p:ph type="title"/>
          </p:nvPr>
        </p:nvSpPr>
        <p:spPr/>
        <p:txBody>
          <a:bodyPr/>
          <a:lstStyle/>
          <a:p>
            <a:r>
              <a:rPr lang="fr-FR" dirty="0"/>
              <a:t>Analyse du contexte : Les politiques</a:t>
            </a:r>
          </a:p>
        </p:txBody>
      </p:sp>
    </p:spTree>
    <p:extLst>
      <p:ext uri="{BB962C8B-B14F-4D97-AF65-F5344CB8AC3E}">
        <p14:creationId xmlns:p14="http://schemas.microsoft.com/office/powerpoint/2010/main" val="42609677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DF5FE21F-4762-D84E-BAB6-819F2370EEE3}"/>
              </a:ext>
            </a:extLst>
          </p:cNvPr>
          <p:cNvGraphicFramePr>
            <a:graphicFrameLocks noGrp="1"/>
          </p:cNvGraphicFramePr>
          <p:nvPr>
            <p:ph idx="1"/>
            <p:extLst>
              <p:ext uri="{D42A27DB-BD31-4B8C-83A1-F6EECF244321}">
                <p14:modId xmlns:p14="http://schemas.microsoft.com/office/powerpoint/2010/main" val="350687684"/>
              </p:ext>
            </p:extLst>
          </p:nvPr>
        </p:nvGraphicFramePr>
        <p:xfrm>
          <a:off x="838200" y="1446213"/>
          <a:ext cx="10515600" cy="4730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BA0C3871-A148-5C4C-8DEB-1AADB4208E76}"/>
              </a:ext>
            </a:extLst>
          </p:cNvPr>
          <p:cNvSpPr>
            <a:spLocks noGrp="1"/>
          </p:cNvSpPr>
          <p:nvPr>
            <p:ph type="title"/>
          </p:nvPr>
        </p:nvSpPr>
        <p:spPr/>
        <p:txBody>
          <a:bodyPr/>
          <a:lstStyle/>
          <a:p>
            <a:r>
              <a:rPr lang="fr-FR" dirty="0"/>
              <a:t>1.2 Trouvez les opportunités de plaidoyer</a:t>
            </a:r>
          </a:p>
        </p:txBody>
      </p:sp>
    </p:spTree>
    <p:extLst>
      <p:ext uri="{BB962C8B-B14F-4D97-AF65-F5344CB8AC3E}">
        <p14:creationId xmlns:p14="http://schemas.microsoft.com/office/powerpoint/2010/main" val="23765382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8C994-131E-3143-B0DA-4FFF4A865546}"/>
              </a:ext>
            </a:extLst>
          </p:cNvPr>
          <p:cNvSpPr>
            <a:spLocks noGrp="1"/>
          </p:cNvSpPr>
          <p:nvPr>
            <p:ph type="title"/>
          </p:nvPr>
        </p:nvSpPr>
        <p:spPr/>
        <p:txBody>
          <a:bodyPr>
            <a:normAutofit/>
          </a:bodyPr>
          <a:lstStyle/>
          <a:p>
            <a:pPr algn="ctr">
              <a:defRPr/>
            </a:pPr>
            <a:r>
              <a:rPr lang="fr-FR" sz="4000" dirty="0">
                <a:solidFill>
                  <a:srgbClr val="1F4E79"/>
                </a:solidFill>
              </a:rPr>
              <a:t>Notes aux facilitateurs/</a:t>
            </a:r>
            <a:r>
              <a:rPr lang="fr-FR" sz="4000" dirty="0" err="1">
                <a:solidFill>
                  <a:srgbClr val="1F4E79"/>
                </a:solidFill>
              </a:rPr>
              <a:t>trices</a:t>
            </a:r>
            <a:br>
              <a:rPr lang="fr-FR" sz="4000" dirty="0">
                <a:solidFill>
                  <a:srgbClr val="1F4E79"/>
                </a:solidFill>
              </a:rPr>
            </a:br>
            <a:r>
              <a:rPr lang="fr-FR" sz="4000" dirty="0">
                <a:solidFill>
                  <a:srgbClr val="1F4E79"/>
                </a:solidFill>
              </a:rPr>
              <a:t>Étape 2</a:t>
            </a:r>
          </a:p>
        </p:txBody>
      </p:sp>
      <p:sp>
        <p:nvSpPr>
          <p:cNvPr id="3" name="Content Placeholder 2">
            <a:extLst>
              <a:ext uri="{FF2B5EF4-FFF2-40B4-BE49-F238E27FC236}">
                <a16:creationId xmlns:a16="http://schemas.microsoft.com/office/drawing/2014/main" id="{31990765-8CE5-AE4F-981D-9D0C0415F66F}"/>
              </a:ext>
            </a:extLst>
          </p:cNvPr>
          <p:cNvSpPr>
            <a:spLocks noGrp="1"/>
          </p:cNvSpPr>
          <p:nvPr>
            <p:ph idx="1"/>
          </p:nvPr>
        </p:nvSpPr>
        <p:spPr/>
        <p:txBody>
          <a:bodyPr>
            <a:normAutofit lnSpcReduction="10000"/>
          </a:bodyPr>
          <a:lstStyle/>
          <a:p>
            <a:pPr marL="512064" indent="-512064">
              <a:lnSpc>
                <a:spcPct val="110000"/>
              </a:lnSpc>
              <a:buNone/>
            </a:pPr>
            <a:r>
              <a:rPr lang="fr-FR" sz="2400" b="1" dirty="0"/>
              <a:t>Prévoyez environ 30-45 minutes pour cette étape.</a:t>
            </a:r>
            <a:endParaRPr lang="fr-FR" altLang="en-US" sz="2400" b="1" dirty="0"/>
          </a:p>
          <a:p>
            <a:pPr marL="514350" indent="-514350">
              <a:spcBef>
                <a:spcPct val="0"/>
              </a:spcBef>
              <a:buClr>
                <a:srgbClr val="00B3FF"/>
              </a:buClr>
              <a:buFont typeface="+mj-lt"/>
              <a:buAutoNum type="arabicPeriod"/>
            </a:pPr>
            <a:endParaRPr lang="fr-FR" altLang="en-US" b="1" u="sng" dirty="0"/>
          </a:p>
          <a:p>
            <a:pPr marL="0" indent="0">
              <a:lnSpc>
                <a:spcPct val="70000"/>
              </a:lnSpc>
              <a:buClr>
                <a:schemeClr val="tx1"/>
              </a:buClr>
              <a:buNone/>
            </a:pPr>
            <a:r>
              <a:rPr lang="fr-FR" altLang="en-US" sz="2400" u="sng" dirty="0"/>
              <a:t>Avant la session :</a:t>
            </a:r>
          </a:p>
          <a:p>
            <a:pPr marL="347472" lvl="1" indent="-347472">
              <a:lnSpc>
                <a:spcPct val="100000"/>
              </a:lnSpc>
              <a:spcBef>
                <a:spcPts val="900"/>
              </a:spcBef>
              <a:spcAft>
                <a:spcPts val="900"/>
              </a:spcAft>
              <a:buClr>
                <a:schemeClr val="tx1"/>
              </a:buClr>
            </a:pPr>
            <a:r>
              <a:rPr lang="fr-FR" altLang="en-US" dirty="0"/>
              <a:t>Préparez une grande feuille du </a:t>
            </a:r>
            <a:r>
              <a:rPr lang="fr-FR" altLang="en-US" dirty="0" err="1"/>
              <a:t>rotafolio</a:t>
            </a:r>
            <a:r>
              <a:rPr lang="fr-FR" altLang="en-US" dirty="0"/>
              <a:t>/ flip chart ou votre tableau en l’intitulant « Parties prenantes manquantes » et placez-la/le à la vue de tous, ou utilisez la fiche de travail ou la diapositive 30.</a:t>
            </a:r>
          </a:p>
          <a:p>
            <a:pPr marL="0" indent="0">
              <a:lnSpc>
                <a:spcPct val="70000"/>
              </a:lnSpc>
              <a:buClr>
                <a:schemeClr val="tx1"/>
              </a:buClr>
              <a:buNone/>
            </a:pPr>
            <a:r>
              <a:rPr lang="fr-FR" altLang="en-US" sz="2400" u="sng" dirty="0"/>
              <a:t>Pendant la session :</a:t>
            </a:r>
          </a:p>
          <a:p>
            <a:pPr marL="347472" lvl="1" indent="-347472">
              <a:lnSpc>
                <a:spcPct val="100000"/>
              </a:lnSpc>
              <a:spcBef>
                <a:spcPts val="900"/>
              </a:spcBef>
              <a:spcAft>
                <a:spcPts val="900"/>
              </a:spcAft>
              <a:buClr>
                <a:schemeClr val="tx1"/>
              </a:buClr>
            </a:pPr>
            <a:r>
              <a:rPr lang="fr-FR" altLang="en-US" dirty="0"/>
              <a:t>Quand vous discutez des membres additionnels à inviter au groupe de travail de plaidoyer (diapositives 28-29), vous pouvez vous référer à la liste dans les notes de présentation ou à la page 23 du guide pratique pour vous assurer qu’il ne manque aucun(e) participant(e) important(e).</a:t>
            </a:r>
          </a:p>
        </p:txBody>
      </p:sp>
    </p:spTree>
    <p:extLst>
      <p:ext uri="{BB962C8B-B14F-4D97-AF65-F5344CB8AC3E}">
        <p14:creationId xmlns:p14="http://schemas.microsoft.com/office/powerpoint/2010/main" val="28204167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4" name="Snip Same Side Corner Rectangle 3">
            <a:extLst>
              <a:ext uri="{FF2B5EF4-FFF2-40B4-BE49-F238E27FC236}">
                <a16:creationId xmlns:a16="http://schemas.microsoft.com/office/drawing/2014/main" id="{A6AF4D73-59AA-6F42-B8C7-D4FFA6B5E247}"/>
              </a:ext>
            </a:extLst>
          </p:cNvPr>
          <p:cNvSpPr/>
          <p:nvPr/>
        </p:nvSpPr>
        <p:spPr>
          <a:xfrm rot="5400000">
            <a:off x="2480203" y="-2729240"/>
            <a:ext cx="7134612" cy="12288985"/>
          </a:xfrm>
          <a:custGeom>
            <a:avLst/>
            <a:gdLst>
              <a:gd name="connsiteX0" fmla="*/ 3436144 w 6872288"/>
              <a:gd name="connsiteY0" fmla="*/ 0 h 6915150"/>
              <a:gd name="connsiteX1" fmla="*/ 3436144 w 6872288"/>
              <a:gd name="connsiteY1" fmla="*/ 0 h 6915150"/>
              <a:gd name="connsiteX2" fmla="*/ 6872288 w 6872288"/>
              <a:gd name="connsiteY2" fmla="*/ 3436144 h 6915150"/>
              <a:gd name="connsiteX3" fmla="*/ 6872288 w 6872288"/>
              <a:gd name="connsiteY3" fmla="*/ 6915150 h 6915150"/>
              <a:gd name="connsiteX4" fmla="*/ 6872288 w 6872288"/>
              <a:gd name="connsiteY4" fmla="*/ 6915150 h 6915150"/>
              <a:gd name="connsiteX5" fmla="*/ 0 w 6872288"/>
              <a:gd name="connsiteY5" fmla="*/ 6915150 h 6915150"/>
              <a:gd name="connsiteX6" fmla="*/ 0 w 6872288"/>
              <a:gd name="connsiteY6" fmla="*/ 6915150 h 6915150"/>
              <a:gd name="connsiteX7" fmla="*/ 0 w 6872288"/>
              <a:gd name="connsiteY7" fmla="*/ 3436144 h 6915150"/>
              <a:gd name="connsiteX8" fmla="*/ 3436144 w 6872288"/>
              <a:gd name="connsiteY8" fmla="*/ 0 h 6915150"/>
              <a:gd name="connsiteX0" fmla="*/ 3436144 w 6872288"/>
              <a:gd name="connsiteY0" fmla="*/ 0 h 8229600"/>
              <a:gd name="connsiteX1" fmla="*/ 3436144 w 6872288"/>
              <a:gd name="connsiteY1" fmla="*/ 0 h 8229600"/>
              <a:gd name="connsiteX2" fmla="*/ 6872288 w 6872288"/>
              <a:gd name="connsiteY2" fmla="*/ 3436144 h 8229600"/>
              <a:gd name="connsiteX3" fmla="*/ 6872288 w 6872288"/>
              <a:gd name="connsiteY3" fmla="*/ 6915150 h 8229600"/>
              <a:gd name="connsiteX4" fmla="*/ 5000625 w 6872288"/>
              <a:gd name="connsiteY4" fmla="*/ 8229600 h 8229600"/>
              <a:gd name="connsiteX5" fmla="*/ 0 w 6872288"/>
              <a:gd name="connsiteY5" fmla="*/ 6915150 h 8229600"/>
              <a:gd name="connsiteX6" fmla="*/ 0 w 6872288"/>
              <a:gd name="connsiteY6" fmla="*/ 6915150 h 8229600"/>
              <a:gd name="connsiteX7" fmla="*/ 0 w 6872288"/>
              <a:gd name="connsiteY7" fmla="*/ 3436144 h 8229600"/>
              <a:gd name="connsiteX8" fmla="*/ 3436144 w 6872288"/>
              <a:gd name="connsiteY8" fmla="*/ 0 h 8229600"/>
              <a:gd name="connsiteX0" fmla="*/ 3436144 w 6886575"/>
              <a:gd name="connsiteY0" fmla="*/ 0 h 8786813"/>
              <a:gd name="connsiteX1" fmla="*/ 3436144 w 6886575"/>
              <a:gd name="connsiteY1" fmla="*/ 0 h 8786813"/>
              <a:gd name="connsiteX2" fmla="*/ 6872288 w 6886575"/>
              <a:gd name="connsiteY2" fmla="*/ 3436144 h 8786813"/>
              <a:gd name="connsiteX3" fmla="*/ 6886575 w 6886575"/>
              <a:gd name="connsiteY3" fmla="*/ 8786813 h 8786813"/>
              <a:gd name="connsiteX4" fmla="*/ 5000625 w 6886575"/>
              <a:gd name="connsiteY4" fmla="*/ 8229600 h 8786813"/>
              <a:gd name="connsiteX5" fmla="*/ 0 w 6886575"/>
              <a:gd name="connsiteY5" fmla="*/ 6915150 h 8786813"/>
              <a:gd name="connsiteX6" fmla="*/ 0 w 6886575"/>
              <a:gd name="connsiteY6" fmla="*/ 6915150 h 8786813"/>
              <a:gd name="connsiteX7" fmla="*/ 0 w 6886575"/>
              <a:gd name="connsiteY7" fmla="*/ 3436144 h 8786813"/>
              <a:gd name="connsiteX8" fmla="*/ 3436144 w 6886575"/>
              <a:gd name="connsiteY8" fmla="*/ 0 h 8786813"/>
              <a:gd name="connsiteX0" fmla="*/ 3436144 w 6886575"/>
              <a:gd name="connsiteY0" fmla="*/ 0 h 8786813"/>
              <a:gd name="connsiteX1" fmla="*/ 3436144 w 6886575"/>
              <a:gd name="connsiteY1" fmla="*/ 0 h 8786813"/>
              <a:gd name="connsiteX2" fmla="*/ 6872288 w 6886575"/>
              <a:gd name="connsiteY2" fmla="*/ 3436144 h 8786813"/>
              <a:gd name="connsiteX3" fmla="*/ 6886575 w 6886575"/>
              <a:gd name="connsiteY3" fmla="*/ 8786813 h 8786813"/>
              <a:gd name="connsiteX4" fmla="*/ 5000625 w 6886575"/>
              <a:gd name="connsiteY4" fmla="*/ 8229600 h 8786813"/>
              <a:gd name="connsiteX5" fmla="*/ 0 w 6886575"/>
              <a:gd name="connsiteY5" fmla="*/ 6915150 h 8786813"/>
              <a:gd name="connsiteX6" fmla="*/ 1014413 w 6886575"/>
              <a:gd name="connsiteY6" fmla="*/ 7586662 h 8786813"/>
              <a:gd name="connsiteX7" fmla="*/ 0 w 6886575"/>
              <a:gd name="connsiteY7" fmla="*/ 3436144 h 8786813"/>
              <a:gd name="connsiteX8" fmla="*/ 3436144 w 6886575"/>
              <a:gd name="connsiteY8" fmla="*/ 0 h 8786813"/>
              <a:gd name="connsiteX0" fmla="*/ 3436144 w 6886575"/>
              <a:gd name="connsiteY0" fmla="*/ 0 h 8786813"/>
              <a:gd name="connsiteX1" fmla="*/ 3436144 w 6886575"/>
              <a:gd name="connsiteY1" fmla="*/ 0 h 8786813"/>
              <a:gd name="connsiteX2" fmla="*/ 6872288 w 6886575"/>
              <a:gd name="connsiteY2" fmla="*/ 3436144 h 8786813"/>
              <a:gd name="connsiteX3" fmla="*/ 6886575 w 6886575"/>
              <a:gd name="connsiteY3" fmla="*/ 8786813 h 8786813"/>
              <a:gd name="connsiteX4" fmla="*/ 5000625 w 6886575"/>
              <a:gd name="connsiteY4" fmla="*/ 8229600 h 8786813"/>
              <a:gd name="connsiteX5" fmla="*/ 0 w 6886575"/>
              <a:gd name="connsiteY5" fmla="*/ 6915150 h 8786813"/>
              <a:gd name="connsiteX6" fmla="*/ 642938 w 6886575"/>
              <a:gd name="connsiteY6" fmla="*/ 5357812 h 8786813"/>
              <a:gd name="connsiteX7" fmla="*/ 0 w 6886575"/>
              <a:gd name="connsiteY7" fmla="*/ 3436144 h 8786813"/>
              <a:gd name="connsiteX8" fmla="*/ 3436144 w 6886575"/>
              <a:gd name="connsiteY8" fmla="*/ 0 h 8786813"/>
              <a:gd name="connsiteX0" fmla="*/ 3464719 w 6915150"/>
              <a:gd name="connsiteY0" fmla="*/ 0 h 8786813"/>
              <a:gd name="connsiteX1" fmla="*/ 3464719 w 6915150"/>
              <a:gd name="connsiteY1" fmla="*/ 0 h 8786813"/>
              <a:gd name="connsiteX2" fmla="*/ 6900863 w 6915150"/>
              <a:gd name="connsiteY2" fmla="*/ 3436144 h 8786813"/>
              <a:gd name="connsiteX3" fmla="*/ 6915150 w 6915150"/>
              <a:gd name="connsiteY3" fmla="*/ 8786813 h 8786813"/>
              <a:gd name="connsiteX4" fmla="*/ 5029200 w 6915150"/>
              <a:gd name="connsiteY4" fmla="*/ 8229600 h 8786813"/>
              <a:gd name="connsiteX5" fmla="*/ 0 w 6915150"/>
              <a:gd name="connsiteY5" fmla="*/ 8786813 h 8786813"/>
              <a:gd name="connsiteX6" fmla="*/ 671513 w 6915150"/>
              <a:gd name="connsiteY6" fmla="*/ 5357812 h 8786813"/>
              <a:gd name="connsiteX7" fmla="*/ 28575 w 6915150"/>
              <a:gd name="connsiteY7" fmla="*/ 3436144 h 8786813"/>
              <a:gd name="connsiteX8" fmla="*/ 3464719 w 6915150"/>
              <a:gd name="connsiteY8" fmla="*/ 0 h 8786813"/>
              <a:gd name="connsiteX0" fmla="*/ 3464719 w 6915150"/>
              <a:gd name="connsiteY0" fmla="*/ 0 h 8786813"/>
              <a:gd name="connsiteX1" fmla="*/ 3464719 w 6915150"/>
              <a:gd name="connsiteY1" fmla="*/ 0 h 8786813"/>
              <a:gd name="connsiteX2" fmla="*/ 6900863 w 6915150"/>
              <a:gd name="connsiteY2" fmla="*/ 3436144 h 8786813"/>
              <a:gd name="connsiteX3" fmla="*/ 6915150 w 6915150"/>
              <a:gd name="connsiteY3" fmla="*/ 8786813 h 8786813"/>
              <a:gd name="connsiteX4" fmla="*/ 5029200 w 6915150"/>
              <a:gd name="connsiteY4" fmla="*/ 8229600 h 8786813"/>
              <a:gd name="connsiteX5" fmla="*/ 0 w 6915150"/>
              <a:gd name="connsiteY5" fmla="*/ 8786813 h 8786813"/>
              <a:gd name="connsiteX6" fmla="*/ 28575 w 6915150"/>
              <a:gd name="connsiteY6" fmla="*/ 3436144 h 8786813"/>
              <a:gd name="connsiteX7" fmla="*/ 3464719 w 6915150"/>
              <a:gd name="connsiteY7" fmla="*/ 0 h 8786813"/>
              <a:gd name="connsiteX0" fmla="*/ 3464719 w 6915150"/>
              <a:gd name="connsiteY0" fmla="*/ 0 h 8786813"/>
              <a:gd name="connsiteX1" fmla="*/ 3464719 w 6915150"/>
              <a:gd name="connsiteY1" fmla="*/ 0 h 8786813"/>
              <a:gd name="connsiteX2" fmla="*/ 6900863 w 6915150"/>
              <a:gd name="connsiteY2" fmla="*/ 3436144 h 8786813"/>
              <a:gd name="connsiteX3" fmla="*/ 6915150 w 6915150"/>
              <a:gd name="connsiteY3" fmla="*/ 8786813 h 8786813"/>
              <a:gd name="connsiteX4" fmla="*/ 0 w 6915150"/>
              <a:gd name="connsiteY4" fmla="*/ 8786813 h 8786813"/>
              <a:gd name="connsiteX5" fmla="*/ 28575 w 6915150"/>
              <a:gd name="connsiteY5" fmla="*/ 3436144 h 8786813"/>
              <a:gd name="connsiteX6" fmla="*/ 3464719 w 6915150"/>
              <a:gd name="connsiteY6" fmla="*/ 0 h 8786813"/>
              <a:gd name="connsiteX0" fmla="*/ 1535907 w 6915150"/>
              <a:gd name="connsiteY0" fmla="*/ 1771651 h 8786813"/>
              <a:gd name="connsiteX1" fmla="*/ 3464719 w 6915150"/>
              <a:gd name="connsiteY1" fmla="*/ 0 h 8786813"/>
              <a:gd name="connsiteX2" fmla="*/ 6900863 w 6915150"/>
              <a:gd name="connsiteY2" fmla="*/ 3436144 h 8786813"/>
              <a:gd name="connsiteX3" fmla="*/ 6915150 w 6915150"/>
              <a:gd name="connsiteY3" fmla="*/ 8786813 h 8786813"/>
              <a:gd name="connsiteX4" fmla="*/ 0 w 6915150"/>
              <a:gd name="connsiteY4" fmla="*/ 8786813 h 8786813"/>
              <a:gd name="connsiteX5" fmla="*/ 28575 w 6915150"/>
              <a:gd name="connsiteY5" fmla="*/ 3436144 h 8786813"/>
              <a:gd name="connsiteX6" fmla="*/ 1535907 w 6915150"/>
              <a:gd name="connsiteY6" fmla="*/ 1771651 h 8786813"/>
              <a:gd name="connsiteX0" fmla="*/ 28575 w 6915150"/>
              <a:gd name="connsiteY0" fmla="*/ 3436144 h 8786813"/>
              <a:gd name="connsiteX1" fmla="*/ 3464719 w 6915150"/>
              <a:gd name="connsiteY1" fmla="*/ 0 h 8786813"/>
              <a:gd name="connsiteX2" fmla="*/ 6900863 w 6915150"/>
              <a:gd name="connsiteY2" fmla="*/ 3436144 h 8786813"/>
              <a:gd name="connsiteX3" fmla="*/ 6915150 w 6915150"/>
              <a:gd name="connsiteY3" fmla="*/ 8786813 h 8786813"/>
              <a:gd name="connsiteX4" fmla="*/ 0 w 6915150"/>
              <a:gd name="connsiteY4" fmla="*/ 8786813 h 8786813"/>
              <a:gd name="connsiteX5" fmla="*/ 28575 w 6915150"/>
              <a:gd name="connsiteY5" fmla="*/ 3436144 h 8786813"/>
              <a:gd name="connsiteX0" fmla="*/ 28575 w 6915150"/>
              <a:gd name="connsiteY0" fmla="*/ 2150268 h 7500937"/>
              <a:gd name="connsiteX1" fmla="*/ 3536156 w 6915150"/>
              <a:gd name="connsiteY1" fmla="*/ 0 h 7500937"/>
              <a:gd name="connsiteX2" fmla="*/ 6900863 w 6915150"/>
              <a:gd name="connsiteY2" fmla="*/ 2150268 h 7500937"/>
              <a:gd name="connsiteX3" fmla="*/ 6915150 w 6915150"/>
              <a:gd name="connsiteY3" fmla="*/ 7500937 h 7500937"/>
              <a:gd name="connsiteX4" fmla="*/ 0 w 6915150"/>
              <a:gd name="connsiteY4" fmla="*/ 7500937 h 7500937"/>
              <a:gd name="connsiteX5" fmla="*/ 28575 w 6915150"/>
              <a:gd name="connsiteY5" fmla="*/ 2150268 h 7500937"/>
              <a:gd name="connsiteX0" fmla="*/ 42862 w 6915150"/>
              <a:gd name="connsiteY0" fmla="*/ 2135981 h 7500937"/>
              <a:gd name="connsiteX1" fmla="*/ 3536156 w 6915150"/>
              <a:gd name="connsiteY1" fmla="*/ 0 h 7500937"/>
              <a:gd name="connsiteX2" fmla="*/ 6900863 w 6915150"/>
              <a:gd name="connsiteY2" fmla="*/ 2150268 h 7500937"/>
              <a:gd name="connsiteX3" fmla="*/ 6915150 w 6915150"/>
              <a:gd name="connsiteY3" fmla="*/ 7500937 h 7500937"/>
              <a:gd name="connsiteX4" fmla="*/ 0 w 6915150"/>
              <a:gd name="connsiteY4" fmla="*/ 7500937 h 7500937"/>
              <a:gd name="connsiteX5" fmla="*/ 42862 w 6915150"/>
              <a:gd name="connsiteY5" fmla="*/ 2135981 h 7500937"/>
              <a:gd name="connsiteX0" fmla="*/ 313796 w 6915150"/>
              <a:gd name="connsiteY0" fmla="*/ 2164203 h 7500937"/>
              <a:gd name="connsiteX1" fmla="*/ 3536156 w 6915150"/>
              <a:gd name="connsiteY1" fmla="*/ 0 h 7500937"/>
              <a:gd name="connsiteX2" fmla="*/ 6900863 w 6915150"/>
              <a:gd name="connsiteY2" fmla="*/ 2150268 h 7500937"/>
              <a:gd name="connsiteX3" fmla="*/ 6915150 w 6915150"/>
              <a:gd name="connsiteY3" fmla="*/ 7500937 h 7500937"/>
              <a:gd name="connsiteX4" fmla="*/ 0 w 6915150"/>
              <a:gd name="connsiteY4" fmla="*/ 7500937 h 7500937"/>
              <a:gd name="connsiteX5" fmla="*/ 313796 w 6915150"/>
              <a:gd name="connsiteY5" fmla="*/ 2164203 h 7500937"/>
              <a:gd name="connsiteX0" fmla="*/ 25930 w 6915150"/>
              <a:gd name="connsiteY0" fmla="*/ 2248870 h 7500937"/>
              <a:gd name="connsiteX1" fmla="*/ 3536156 w 6915150"/>
              <a:gd name="connsiteY1" fmla="*/ 0 h 7500937"/>
              <a:gd name="connsiteX2" fmla="*/ 6900863 w 6915150"/>
              <a:gd name="connsiteY2" fmla="*/ 2150268 h 7500937"/>
              <a:gd name="connsiteX3" fmla="*/ 6915150 w 6915150"/>
              <a:gd name="connsiteY3" fmla="*/ 7500937 h 7500937"/>
              <a:gd name="connsiteX4" fmla="*/ 0 w 6915150"/>
              <a:gd name="connsiteY4" fmla="*/ 7500937 h 7500937"/>
              <a:gd name="connsiteX5" fmla="*/ 25930 w 6915150"/>
              <a:gd name="connsiteY5" fmla="*/ 2248870 h 7500937"/>
              <a:gd name="connsiteX0" fmla="*/ 0 w 6923087"/>
              <a:gd name="connsiteY0" fmla="*/ 2254514 h 7500937"/>
              <a:gd name="connsiteX1" fmla="*/ 3544093 w 6923087"/>
              <a:gd name="connsiteY1" fmla="*/ 0 h 7500937"/>
              <a:gd name="connsiteX2" fmla="*/ 6908800 w 6923087"/>
              <a:gd name="connsiteY2" fmla="*/ 2150268 h 7500937"/>
              <a:gd name="connsiteX3" fmla="*/ 6923087 w 6923087"/>
              <a:gd name="connsiteY3" fmla="*/ 7500937 h 7500937"/>
              <a:gd name="connsiteX4" fmla="*/ 7937 w 6923087"/>
              <a:gd name="connsiteY4" fmla="*/ 7500937 h 7500937"/>
              <a:gd name="connsiteX5" fmla="*/ 0 w 6923087"/>
              <a:gd name="connsiteY5" fmla="*/ 2254514 h 7500937"/>
              <a:gd name="connsiteX0" fmla="*/ 13586 w 6936673"/>
              <a:gd name="connsiteY0" fmla="*/ 2254514 h 10595011"/>
              <a:gd name="connsiteX1" fmla="*/ 3557679 w 6936673"/>
              <a:gd name="connsiteY1" fmla="*/ 0 h 10595011"/>
              <a:gd name="connsiteX2" fmla="*/ 6922386 w 6936673"/>
              <a:gd name="connsiteY2" fmla="*/ 2150268 h 10595011"/>
              <a:gd name="connsiteX3" fmla="*/ 6936673 w 6936673"/>
              <a:gd name="connsiteY3" fmla="*/ 7500937 h 10595011"/>
              <a:gd name="connsiteX4" fmla="*/ 258 w 6936673"/>
              <a:gd name="connsiteY4" fmla="*/ 10595011 h 10595011"/>
              <a:gd name="connsiteX5" fmla="*/ 13586 w 6936673"/>
              <a:gd name="connsiteY5" fmla="*/ 2254514 h 10595011"/>
              <a:gd name="connsiteX0" fmla="*/ 13586 w 6968571"/>
              <a:gd name="connsiteY0" fmla="*/ 2254514 h 10595011"/>
              <a:gd name="connsiteX1" fmla="*/ 3557679 w 6968571"/>
              <a:gd name="connsiteY1" fmla="*/ 0 h 10595011"/>
              <a:gd name="connsiteX2" fmla="*/ 6922386 w 6968571"/>
              <a:gd name="connsiteY2" fmla="*/ 2150268 h 10595011"/>
              <a:gd name="connsiteX3" fmla="*/ 6968571 w 6968571"/>
              <a:gd name="connsiteY3" fmla="*/ 10563114 h 10595011"/>
              <a:gd name="connsiteX4" fmla="*/ 258 w 6968571"/>
              <a:gd name="connsiteY4" fmla="*/ 10595011 h 10595011"/>
              <a:gd name="connsiteX5" fmla="*/ 13586 w 6968571"/>
              <a:gd name="connsiteY5" fmla="*/ 2254514 h 10595011"/>
              <a:gd name="connsiteX0" fmla="*/ 13586 w 7037844"/>
              <a:gd name="connsiteY0" fmla="*/ 2254514 h 10687805"/>
              <a:gd name="connsiteX1" fmla="*/ 3557679 w 7037844"/>
              <a:gd name="connsiteY1" fmla="*/ 0 h 10687805"/>
              <a:gd name="connsiteX2" fmla="*/ 6922386 w 7037844"/>
              <a:gd name="connsiteY2" fmla="*/ 2150268 h 10687805"/>
              <a:gd name="connsiteX3" fmla="*/ 7037844 w 7037844"/>
              <a:gd name="connsiteY3" fmla="*/ 10687805 h 10687805"/>
              <a:gd name="connsiteX4" fmla="*/ 258 w 7037844"/>
              <a:gd name="connsiteY4" fmla="*/ 10595011 h 10687805"/>
              <a:gd name="connsiteX5" fmla="*/ 13586 w 7037844"/>
              <a:gd name="connsiteY5" fmla="*/ 2254514 h 10687805"/>
              <a:gd name="connsiteX0" fmla="*/ 110354 w 7134612"/>
              <a:gd name="connsiteY0" fmla="*/ 2254514 h 10691995"/>
              <a:gd name="connsiteX1" fmla="*/ 3654447 w 7134612"/>
              <a:gd name="connsiteY1" fmla="*/ 0 h 10691995"/>
              <a:gd name="connsiteX2" fmla="*/ 7019154 w 7134612"/>
              <a:gd name="connsiteY2" fmla="*/ 2150268 h 10691995"/>
              <a:gd name="connsiteX3" fmla="*/ 7134612 w 7134612"/>
              <a:gd name="connsiteY3" fmla="*/ 10687805 h 10691995"/>
              <a:gd name="connsiteX4" fmla="*/ 44 w 7134612"/>
              <a:gd name="connsiteY4" fmla="*/ 10691995 h 10691995"/>
              <a:gd name="connsiteX5" fmla="*/ 110354 w 7134612"/>
              <a:gd name="connsiteY5" fmla="*/ 2254514 h 10691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612" h="10691995">
                <a:moveTo>
                  <a:pt x="110354" y="2254514"/>
                </a:moveTo>
                <a:lnTo>
                  <a:pt x="3654447" y="0"/>
                </a:lnTo>
                <a:lnTo>
                  <a:pt x="7019154" y="2150268"/>
                </a:lnTo>
                <a:cubicBezTo>
                  <a:pt x="7023916" y="3933824"/>
                  <a:pt x="7129850" y="8904249"/>
                  <a:pt x="7134612" y="10687805"/>
                </a:cubicBezTo>
                <a:lnTo>
                  <a:pt x="44" y="10691995"/>
                </a:lnTo>
                <a:cubicBezTo>
                  <a:pt x="-2602" y="8943187"/>
                  <a:pt x="113000" y="4003322"/>
                  <a:pt x="110354" y="2254514"/>
                </a:cubicBezTo>
                <a:close/>
              </a:path>
            </a:pathLst>
          </a:custGeom>
          <a:solidFill>
            <a:srgbClr val="4BA6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6" name="TextBox 5">
            <a:extLst>
              <a:ext uri="{FF2B5EF4-FFF2-40B4-BE49-F238E27FC236}">
                <a16:creationId xmlns:a16="http://schemas.microsoft.com/office/drawing/2014/main" id="{7F5E4F24-4C91-924F-B8FC-4ACEE68499E4}"/>
              </a:ext>
            </a:extLst>
          </p:cNvPr>
          <p:cNvSpPr txBox="1"/>
          <p:nvPr/>
        </p:nvSpPr>
        <p:spPr>
          <a:xfrm>
            <a:off x="6892472" y="2151727"/>
            <a:ext cx="4859866" cy="2554545"/>
          </a:xfrm>
          <a:prstGeom prst="rect">
            <a:avLst/>
          </a:prstGeom>
          <a:noFill/>
        </p:spPr>
        <p:txBody>
          <a:bodyPr wrap="square" rtlCol="0">
            <a:spAutoFit/>
          </a:bodyPr>
          <a:lstStyle/>
          <a:p>
            <a:r>
              <a:rPr lang="fr-FR" sz="4000" dirty="0">
                <a:solidFill>
                  <a:schemeClr val="bg1"/>
                </a:solidFill>
                <a:latin typeface="Tahoma" panose="020B0604030504040204" pitchFamily="34" charset="0"/>
                <a:ea typeface="Tahoma" panose="020B0604030504040204" pitchFamily="34" charset="0"/>
                <a:cs typeface="Tahoma" panose="020B0604030504040204" pitchFamily="34" charset="0"/>
              </a:rPr>
              <a:t>Résultat de </a:t>
            </a:r>
            <a:br>
              <a:rPr lang="fr-FR" sz="400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fr-FR" sz="4000" dirty="0">
                <a:solidFill>
                  <a:schemeClr val="bg1"/>
                </a:solidFill>
                <a:latin typeface="Tahoma" panose="020B0604030504040204" pitchFamily="34" charset="0"/>
                <a:ea typeface="Tahoma" panose="020B0604030504040204" pitchFamily="34" charset="0"/>
                <a:cs typeface="Tahoma" panose="020B0604030504040204" pitchFamily="34" charset="0"/>
              </a:rPr>
              <a:t>l’Étape 2 :</a:t>
            </a:r>
          </a:p>
          <a:p>
            <a:r>
              <a:rPr lang="fr-FR" sz="4000" dirty="0">
                <a:solidFill>
                  <a:schemeClr val="bg1"/>
                </a:solidFill>
                <a:latin typeface="Tahoma" panose="020B0604030504040204" pitchFamily="34" charset="0"/>
                <a:ea typeface="Tahoma" panose="020B0604030504040204" pitchFamily="34" charset="0"/>
                <a:cs typeface="Tahoma" panose="020B0604030504040204" pitchFamily="34" charset="0"/>
              </a:rPr>
              <a:t>Liste des parties prenantes clés</a:t>
            </a:r>
          </a:p>
        </p:txBody>
      </p:sp>
      <p:pic>
        <p:nvPicPr>
          <p:cNvPr id="5" name="Picture 4" descr="Diagram&#10;&#10;Description automatically generated">
            <a:extLst>
              <a:ext uri="{FF2B5EF4-FFF2-40B4-BE49-F238E27FC236}">
                <a16:creationId xmlns:a16="http://schemas.microsoft.com/office/drawing/2014/main" id="{E1CA7022-F0C8-4BF7-AE0B-FEAB1E24D550}"/>
              </a:ext>
            </a:extLst>
          </p:cNvPr>
          <p:cNvPicPr>
            <a:picLocks noChangeAspect="1"/>
          </p:cNvPicPr>
          <p:nvPr/>
        </p:nvPicPr>
        <p:blipFill>
          <a:blip r:embed="rId3"/>
          <a:stretch>
            <a:fillRect/>
          </a:stretch>
        </p:blipFill>
        <p:spPr>
          <a:xfrm>
            <a:off x="207456" y="292576"/>
            <a:ext cx="6245352" cy="6245352"/>
          </a:xfrm>
          <a:prstGeom prst="rect">
            <a:avLst/>
          </a:prstGeom>
        </p:spPr>
      </p:pic>
    </p:spTree>
    <p:extLst>
      <p:ext uri="{BB962C8B-B14F-4D97-AF65-F5344CB8AC3E}">
        <p14:creationId xmlns:p14="http://schemas.microsoft.com/office/powerpoint/2010/main" val="6471364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6995F28-8189-49B5-9DFF-57FE55F0182E}"/>
              </a:ext>
            </a:extLst>
          </p:cNvPr>
          <p:cNvSpPr>
            <a:spLocks noGrp="1"/>
          </p:cNvSpPr>
          <p:nvPr>
            <p:ph idx="1"/>
          </p:nvPr>
        </p:nvSpPr>
        <p:spPr>
          <a:xfrm>
            <a:off x="838199" y="1417165"/>
            <a:ext cx="10791825" cy="4731221"/>
          </a:xfrm>
        </p:spPr>
        <p:txBody>
          <a:bodyPr>
            <a:normAutofit fontScale="62500" lnSpcReduction="20000"/>
          </a:bodyPr>
          <a:lstStyle/>
          <a:p>
            <a:pPr marL="512064" indent="-512064">
              <a:lnSpc>
                <a:spcPct val="130000"/>
              </a:lnSpc>
            </a:pPr>
            <a:r>
              <a:rPr lang="fr-FR" sz="3800" dirty="0"/>
              <a:t>Qui sont les personnes déterminantes/champions au gouvernement, au parlement, chez les bailleurs de fonds ou dans d’autres organisations ? </a:t>
            </a:r>
          </a:p>
          <a:p>
            <a:pPr marL="512064" indent="-512064">
              <a:lnSpc>
                <a:spcPct val="130000"/>
              </a:lnSpc>
            </a:pPr>
            <a:r>
              <a:rPr lang="fr-FR" sz="3800" dirty="0"/>
              <a:t>Y-a-t-il des organisations du secteur privé ou des chefs d’entreprise dont il serait opportun d’obtenir le soutien pour atteindre votre objectif ? </a:t>
            </a:r>
          </a:p>
          <a:p>
            <a:pPr marL="512064" indent="-512064">
              <a:lnSpc>
                <a:spcPct val="130000"/>
              </a:lnSpc>
            </a:pPr>
            <a:r>
              <a:rPr lang="fr-FR" sz="3800" dirty="0"/>
              <a:t>Quelles ONG ou associations professionnelles ont le même but que vous ? </a:t>
            </a:r>
          </a:p>
          <a:p>
            <a:pPr marL="512064" indent="-512064">
              <a:lnSpc>
                <a:spcPct val="130000"/>
              </a:lnSpc>
            </a:pPr>
            <a:r>
              <a:rPr lang="fr-FR" sz="3800" dirty="0"/>
              <a:t>Des organisations confessionnelles ou des maisons de presse peuvent-elles vous aider à atteindre votre but ? </a:t>
            </a:r>
          </a:p>
          <a:p>
            <a:pPr marL="512064" indent="-512064">
              <a:lnSpc>
                <a:spcPct val="130000"/>
              </a:lnSpc>
            </a:pPr>
            <a:endParaRPr lang="fr-FR" sz="3000" dirty="0"/>
          </a:p>
          <a:p>
            <a:endParaRPr lang="fr-FR" dirty="0"/>
          </a:p>
        </p:txBody>
      </p:sp>
      <p:sp>
        <p:nvSpPr>
          <p:cNvPr id="4" name="Title 1">
            <a:extLst>
              <a:ext uri="{FF2B5EF4-FFF2-40B4-BE49-F238E27FC236}">
                <a16:creationId xmlns:a16="http://schemas.microsoft.com/office/drawing/2014/main" id="{6FC1049B-56D1-423D-AABD-253661AC0492}"/>
              </a:ext>
            </a:extLst>
          </p:cNvPr>
          <p:cNvSpPr txBox="1">
            <a:spLocks/>
          </p:cNvSpPr>
          <p:nvPr/>
        </p:nvSpPr>
        <p:spPr>
          <a:xfrm>
            <a:off x="1021117" y="159385"/>
            <a:ext cx="9677400" cy="7820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fr-FR" altLang="en-US" dirty="0"/>
              <a:t>Étape 2—Décider qui impliquer</a:t>
            </a:r>
            <a:endParaRPr lang="fr-FR" dirty="0"/>
          </a:p>
        </p:txBody>
      </p:sp>
    </p:spTree>
    <p:extLst>
      <p:ext uri="{BB962C8B-B14F-4D97-AF65-F5344CB8AC3E}">
        <p14:creationId xmlns:p14="http://schemas.microsoft.com/office/powerpoint/2010/main" val="7945503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32E1A1B-29C7-4124-AAED-366D4BC803AE}"/>
              </a:ext>
            </a:extLst>
          </p:cNvPr>
          <p:cNvSpPr>
            <a:spLocks noGrp="1"/>
          </p:cNvSpPr>
          <p:nvPr>
            <p:ph idx="1"/>
          </p:nvPr>
        </p:nvSpPr>
        <p:spPr>
          <a:xfrm>
            <a:off x="709613" y="1635682"/>
            <a:ext cx="6297774" cy="4731221"/>
          </a:xfrm>
        </p:spPr>
        <p:txBody>
          <a:bodyPr>
            <a:normAutofit/>
          </a:bodyPr>
          <a:lstStyle/>
          <a:p>
            <a:pPr marL="512064" indent="-512064">
              <a:lnSpc>
                <a:spcPct val="130000"/>
              </a:lnSpc>
            </a:pPr>
            <a:r>
              <a:rPr lang="fr-FR" sz="2800" dirty="0"/>
              <a:t>Avez-vous inclus des personnes ayant l’expertise et de l’expérience nécessaire sur votre sujet ? </a:t>
            </a:r>
          </a:p>
          <a:p>
            <a:pPr marL="512064" indent="-512064">
              <a:lnSpc>
                <a:spcPct val="130000"/>
              </a:lnSpc>
            </a:pPr>
            <a:r>
              <a:rPr lang="fr-FR" sz="2800" dirty="0"/>
              <a:t>Avez-vous pensé aux </a:t>
            </a:r>
            <a:r>
              <a:rPr lang="fr-FR" dirty="0"/>
              <a:t>personnes qui peuvent influencer et qui ont accès aux décideurs </a:t>
            </a:r>
            <a:r>
              <a:rPr lang="fr-FR" sz="2800" dirty="0"/>
              <a:t>? </a:t>
            </a:r>
          </a:p>
          <a:p>
            <a:endParaRPr lang="fr-FR" dirty="0"/>
          </a:p>
        </p:txBody>
      </p:sp>
      <p:sp>
        <p:nvSpPr>
          <p:cNvPr id="5" name="Title 1">
            <a:extLst>
              <a:ext uri="{FF2B5EF4-FFF2-40B4-BE49-F238E27FC236}">
                <a16:creationId xmlns:a16="http://schemas.microsoft.com/office/drawing/2014/main" id="{D0F73212-E061-43B0-89D3-EA6A47C52AC7}"/>
              </a:ext>
            </a:extLst>
          </p:cNvPr>
          <p:cNvSpPr txBox="1">
            <a:spLocks/>
          </p:cNvSpPr>
          <p:nvPr/>
        </p:nvSpPr>
        <p:spPr>
          <a:xfrm>
            <a:off x="1021117" y="159385"/>
            <a:ext cx="9677400" cy="7820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fr-FR" altLang="en-US" dirty="0"/>
              <a:t>Étape 2—Décider qui impliquer</a:t>
            </a:r>
            <a:endParaRPr lang="fr-FR" dirty="0"/>
          </a:p>
        </p:txBody>
      </p:sp>
      <p:sp>
        <p:nvSpPr>
          <p:cNvPr id="6" name="Content Placeholder 19">
            <a:extLst>
              <a:ext uri="{FF2B5EF4-FFF2-40B4-BE49-F238E27FC236}">
                <a16:creationId xmlns:a16="http://schemas.microsoft.com/office/drawing/2014/main" id="{DF1DABB1-A1C1-417B-93E9-FECEA09F1F37}"/>
              </a:ext>
            </a:extLst>
          </p:cNvPr>
          <p:cNvSpPr txBox="1">
            <a:spLocks/>
          </p:cNvSpPr>
          <p:nvPr/>
        </p:nvSpPr>
        <p:spPr>
          <a:xfrm>
            <a:off x="7135974" y="1635682"/>
            <a:ext cx="4503576" cy="4351338"/>
          </a:xfrm>
          <a:prstGeom prst="rect">
            <a:avLst/>
          </a:prstGeom>
          <a:ln>
            <a:solidFill>
              <a:schemeClr val="tx2">
                <a:lumMod val="50000"/>
              </a:schemeClr>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fr-FR" altLang="en-US" sz="2000" dirty="0"/>
              <a:t>[Insérer une photo ici]</a:t>
            </a:r>
          </a:p>
        </p:txBody>
      </p:sp>
    </p:spTree>
    <p:extLst>
      <p:ext uri="{BB962C8B-B14F-4D97-AF65-F5344CB8AC3E}">
        <p14:creationId xmlns:p14="http://schemas.microsoft.com/office/powerpoint/2010/main" val="946492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09CFE-D14C-1242-9584-4DF7F155C2D5}"/>
              </a:ext>
            </a:extLst>
          </p:cNvPr>
          <p:cNvSpPr>
            <a:spLocks noGrp="1"/>
          </p:cNvSpPr>
          <p:nvPr>
            <p:ph type="title"/>
          </p:nvPr>
        </p:nvSpPr>
        <p:spPr/>
        <p:txBody>
          <a:bodyPr>
            <a:normAutofit/>
          </a:bodyPr>
          <a:lstStyle/>
          <a:p>
            <a:pPr algn="ctr"/>
            <a:r>
              <a:rPr lang="fr-FR" sz="4000" dirty="0">
                <a:solidFill>
                  <a:srgbClr val="1F4E79"/>
                </a:solidFill>
              </a:rPr>
              <a:t>Notes aux facilitateurs/</a:t>
            </a:r>
            <a:r>
              <a:rPr lang="fr-FR" sz="4000" dirty="0" err="1">
                <a:solidFill>
                  <a:srgbClr val="1F4E79"/>
                </a:solidFill>
              </a:rPr>
              <a:t>trices</a:t>
            </a:r>
            <a:br>
              <a:rPr lang="fr-FR" sz="4000" dirty="0">
                <a:solidFill>
                  <a:srgbClr val="1F4E79"/>
                </a:solidFill>
              </a:rPr>
            </a:br>
            <a:r>
              <a:rPr lang="fr-FR" sz="4000" dirty="0">
                <a:solidFill>
                  <a:srgbClr val="1F4E79"/>
                </a:solidFill>
              </a:rPr>
              <a:t>Adapter les diapositives</a:t>
            </a:r>
          </a:p>
        </p:txBody>
      </p:sp>
      <p:sp>
        <p:nvSpPr>
          <p:cNvPr id="3" name="Content Placeholder 2">
            <a:extLst>
              <a:ext uri="{FF2B5EF4-FFF2-40B4-BE49-F238E27FC236}">
                <a16:creationId xmlns:a16="http://schemas.microsoft.com/office/drawing/2014/main" id="{26AE52DE-6F37-854C-9E4E-198A1F55A2A4}"/>
              </a:ext>
            </a:extLst>
          </p:cNvPr>
          <p:cNvSpPr>
            <a:spLocks noGrp="1"/>
          </p:cNvSpPr>
          <p:nvPr>
            <p:ph idx="1"/>
          </p:nvPr>
        </p:nvSpPr>
        <p:spPr>
          <a:xfrm>
            <a:off x="838200" y="1740098"/>
            <a:ext cx="10515600" cy="5117902"/>
          </a:xfrm>
        </p:spPr>
        <p:txBody>
          <a:bodyPr>
            <a:normAutofit fontScale="77500" lnSpcReduction="20000"/>
          </a:bodyPr>
          <a:lstStyle/>
          <a:p>
            <a:pPr marL="347472" indent="-347472">
              <a:lnSpc>
                <a:spcPct val="120000"/>
              </a:lnSpc>
              <a:spcBef>
                <a:spcPts val="900"/>
              </a:spcBef>
              <a:spcAft>
                <a:spcPts val="900"/>
              </a:spcAft>
              <a:buFont typeface="+mj-lt"/>
              <a:buAutoNum type="arabicPeriod"/>
            </a:pPr>
            <a:r>
              <a:rPr lang="fr-FR" sz="3100" b="1" dirty="0"/>
              <a:t> </a:t>
            </a:r>
            <a:r>
              <a:rPr lang="fr-FR" sz="3600" b="1" dirty="0"/>
              <a:t>Relisez votre présentation</a:t>
            </a:r>
          </a:p>
          <a:p>
            <a:pPr marL="740664" lvl="2" indent="-283464">
              <a:lnSpc>
                <a:spcPct val="120000"/>
              </a:lnSpc>
              <a:spcBef>
                <a:spcPts val="600"/>
              </a:spcBef>
              <a:spcAft>
                <a:spcPts val="600"/>
              </a:spcAft>
              <a:buFont typeface="+mj-lt"/>
              <a:buAutoNum type="alphaLcPeriod"/>
            </a:pPr>
            <a:r>
              <a:rPr lang="fr-FR" sz="2300" dirty="0"/>
              <a:t>Les diapositives cachées vous aident à choisir ce que vous souhaitez couvrir et comment.</a:t>
            </a:r>
          </a:p>
          <a:p>
            <a:pPr marL="740664" lvl="2" indent="-283464">
              <a:lnSpc>
                <a:spcPct val="120000"/>
              </a:lnSpc>
              <a:spcBef>
                <a:spcPts val="600"/>
              </a:spcBef>
              <a:spcAft>
                <a:spcPts val="600"/>
              </a:spcAft>
              <a:buFont typeface="+mj-lt"/>
              <a:buAutoNum type="alphaLcPeriod"/>
            </a:pPr>
            <a:r>
              <a:rPr lang="fr-FR" sz="2300" dirty="0"/>
              <a:t>Lisez les instructions sur comment cacher/révéler les diapositives dans les notes de présentation ci-dessous.</a:t>
            </a:r>
          </a:p>
          <a:p>
            <a:pPr marL="347472" indent="-347472">
              <a:lnSpc>
                <a:spcPct val="120000"/>
              </a:lnSpc>
              <a:spcBef>
                <a:spcPts val="900"/>
              </a:spcBef>
              <a:spcAft>
                <a:spcPts val="900"/>
              </a:spcAft>
              <a:buFont typeface="+mj-lt"/>
              <a:buAutoNum type="arabicPeriod"/>
            </a:pPr>
            <a:r>
              <a:rPr lang="fr-FR" sz="3400" b="1" dirty="0"/>
              <a:t> Adaptez les diapositives avant l’atelier</a:t>
            </a:r>
          </a:p>
          <a:p>
            <a:pPr marL="740664" lvl="2" indent="-283464">
              <a:lnSpc>
                <a:spcPct val="120000"/>
              </a:lnSpc>
              <a:spcBef>
                <a:spcPts val="600"/>
              </a:spcBef>
              <a:spcAft>
                <a:spcPts val="600"/>
              </a:spcAft>
              <a:buFont typeface="+mj-lt"/>
              <a:buAutoNum type="alphaLcPeriod"/>
            </a:pPr>
            <a:r>
              <a:rPr lang="fr-FR" sz="2300" dirty="0"/>
              <a:t>Chaque atelier est unique. </a:t>
            </a:r>
          </a:p>
          <a:p>
            <a:pPr marL="740664" lvl="2" indent="-283464">
              <a:lnSpc>
                <a:spcPct val="120000"/>
              </a:lnSpc>
              <a:spcBef>
                <a:spcPts val="600"/>
              </a:spcBef>
              <a:spcAft>
                <a:spcPts val="600"/>
              </a:spcAft>
              <a:buFont typeface="+mj-lt"/>
              <a:buAutoNum type="alphaLcPeriod"/>
            </a:pPr>
            <a:r>
              <a:rPr lang="fr-FR" sz="2300" dirty="0"/>
              <a:t>Prenez le temps de personnaliser votre diapositives pour refléter votre sujet et votre contexte.</a:t>
            </a:r>
          </a:p>
          <a:p>
            <a:pPr marL="740664" lvl="2" indent="-283464">
              <a:lnSpc>
                <a:spcPct val="120000"/>
              </a:lnSpc>
              <a:spcBef>
                <a:spcPts val="600"/>
              </a:spcBef>
              <a:spcAft>
                <a:spcPts val="600"/>
              </a:spcAft>
              <a:buFont typeface="+mj-lt"/>
              <a:buAutoNum type="alphaLcPeriod"/>
            </a:pPr>
            <a:r>
              <a:rPr lang="fr-FR" sz="2300" dirty="0"/>
              <a:t>Des suggestions sur quand il est recommandé d’adapter les diapositives sont incluses dans les notes de présentation.</a:t>
            </a:r>
          </a:p>
          <a:p>
            <a:pPr marL="740664" lvl="2" indent="-283464">
              <a:lnSpc>
                <a:spcPct val="120000"/>
              </a:lnSpc>
              <a:spcBef>
                <a:spcPts val="600"/>
              </a:spcBef>
              <a:spcAft>
                <a:spcPts val="600"/>
              </a:spcAft>
              <a:buFont typeface="+mj-lt"/>
              <a:buAutoNum type="alphaLcPeriod"/>
            </a:pPr>
            <a:r>
              <a:rPr lang="fr-FR" sz="2300" dirty="0"/>
              <a:t>Utilisez des photos ou autres images pertinentes. Sources possibles :</a:t>
            </a:r>
          </a:p>
          <a:p>
            <a:pPr marL="1197864" lvl="5" indent="-283464">
              <a:lnSpc>
                <a:spcPct val="120000"/>
              </a:lnSpc>
              <a:spcBef>
                <a:spcPts val="600"/>
              </a:spcBef>
              <a:spcAft>
                <a:spcPts val="600"/>
              </a:spcAft>
            </a:pPr>
            <a:r>
              <a:rPr lang="fr-FR" sz="2300" dirty="0">
                <a:latin typeface="Tahoma" panose="020B0604030504040204" pitchFamily="34" charset="0"/>
                <a:ea typeface="Tahoma" panose="020B0604030504040204" pitchFamily="34" charset="0"/>
                <a:cs typeface="Tahoma" panose="020B0604030504040204" pitchFamily="34" charset="0"/>
                <a:hlinkClick r:id="rId3"/>
              </a:rPr>
              <a:t>Images of Empowerment</a:t>
            </a:r>
            <a:r>
              <a:rPr lang="fr-FR" sz="2300" dirty="0">
                <a:latin typeface="Tahoma" panose="020B0604030504040204" pitchFamily="34" charset="0"/>
                <a:ea typeface="Tahoma" panose="020B0604030504040204" pitchFamily="34" charset="0"/>
                <a:cs typeface="Tahoma" panose="020B0604030504040204" pitchFamily="34" charset="0"/>
              </a:rPr>
              <a:t>, </a:t>
            </a:r>
            <a:r>
              <a:rPr lang="fr-FR" sz="2300" dirty="0">
                <a:latin typeface="Tahoma" panose="020B0604030504040204" pitchFamily="34" charset="0"/>
                <a:ea typeface="Tahoma" panose="020B0604030504040204" pitchFamily="34" charset="0"/>
                <a:cs typeface="Tahoma" panose="020B0604030504040204" pitchFamily="34" charset="0"/>
                <a:hlinkClick r:id="rId4"/>
              </a:rPr>
              <a:t>Page Flicker du Bureau de santé mondiale de l'USAID</a:t>
            </a:r>
            <a:r>
              <a:rPr lang="fr-FR" sz="2300" dirty="0">
                <a:latin typeface="Tahoma" panose="020B0604030504040204" pitchFamily="34" charset="0"/>
                <a:ea typeface="Tahoma" panose="020B0604030504040204" pitchFamily="34" charset="0"/>
                <a:cs typeface="Tahoma" panose="020B0604030504040204" pitchFamily="34" charset="0"/>
              </a:rPr>
              <a:t> et les banques d’images gratuites, comme </a:t>
            </a:r>
            <a:r>
              <a:rPr lang="fr-FR" sz="2300" dirty="0">
                <a:latin typeface="Tahoma" panose="020B0604030504040204" pitchFamily="34" charset="0"/>
                <a:ea typeface="Tahoma" panose="020B0604030504040204" pitchFamily="34" charset="0"/>
                <a:cs typeface="Tahoma" panose="020B0604030504040204" pitchFamily="34" charset="0"/>
                <a:hlinkClick r:id="rId5"/>
              </a:rPr>
              <a:t>http://search.creativecommons.org</a:t>
            </a:r>
            <a:r>
              <a:rPr lang="fr-FR" sz="2300" dirty="0">
                <a:latin typeface="Tahoma" panose="020B0604030504040204" pitchFamily="34" charset="0"/>
                <a:ea typeface="Tahoma" panose="020B0604030504040204" pitchFamily="34" charset="0"/>
                <a:cs typeface="Tahoma" panose="020B0604030504040204" pitchFamily="34" charset="0"/>
              </a:rPr>
              <a:t>. </a:t>
            </a:r>
          </a:p>
          <a:p>
            <a:pPr marL="0" indent="0">
              <a:buNone/>
            </a:pPr>
            <a:endParaRPr lang="fr-FR" dirty="0"/>
          </a:p>
        </p:txBody>
      </p:sp>
      <p:sp>
        <p:nvSpPr>
          <p:cNvPr id="6" name="Slide Number Placeholder 5">
            <a:extLst>
              <a:ext uri="{FF2B5EF4-FFF2-40B4-BE49-F238E27FC236}">
                <a16:creationId xmlns:a16="http://schemas.microsoft.com/office/drawing/2014/main" id="{B4E957D0-EBF5-46F4-B93B-B050145DA3C6}"/>
              </a:ext>
            </a:extLst>
          </p:cNvPr>
          <p:cNvSpPr>
            <a:spLocks noGrp="1"/>
          </p:cNvSpPr>
          <p:nvPr>
            <p:ph type="sldNum" sz="quarter" idx="12"/>
          </p:nvPr>
        </p:nvSpPr>
        <p:spPr/>
        <p:txBody>
          <a:bodyPr/>
          <a:lstStyle/>
          <a:p>
            <a:fld id="{635B0F88-3849-DD47-8728-3C255520CEA0}" type="slidenum">
              <a:rPr lang="fr-FR" smtClean="0"/>
              <a:t>3</a:t>
            </a:fld>
            <a:endParaRPr lang="fr-FR"/>
          </a:p>
        </p:txBody>
      </p:sp>
    </p:spTree>
    <p:extLst>
      <p:ext uri="{BB962C8B-B14F-4D97-AF65-F5344CB8AC3E}">
        <p14:creationId xmlns:p14="http://schemas.microsoft.com/office/powerpoint/2010/main" val="18617617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9F6998-0747-8648-B70D-32A763A5A879}"/>
              </a:ext>
            </a:extLst>
          </p:cNvPr>
          <p:cNvSpPr>
            <a:spLocks noGrp="1"/>
          </p:cNvSpPr>
          <p:nvPr>
            <p:ph idx="1"/>
          </p:nvPr>
        </p:nvSpPr>
        <p:spPr/>
        <p:txBody>
          <a:bodyPr>
            <a:normAutofit/>
          </a:bodyPr>
          <a:lstStyle/>
          <a:p>
            <a:pPr marL="512064" indent="-512064" algn="ctr">
              <a:lnSpc>
                <a:spcPct val="120000"/>
              </a:lnSpc>
              <a:buNone/>
            </a:pPr>
            <a:r>
              <a:rPr lang="fr-FR" dirty="0"/>
              <a:t>Faites la liste des personnes qui peuvent vous aider à atteindre votre objectif de plaidoyer. </a:t>
            </a:r>
            <a:endParaRPr lang="fr-FR" sz="2400" dirty="0"/>
          </a:p>
          <a:p>
            <a:endParaRPr lang="fr-FR" dirty="0"/>
          </a:p>
          <a:p>
            <a:endParaRPr lang="fr-FR" dirty="0"/>
          </a:p>
          <a:p>
            <a:endParaRPr lang="fr-FR" dirty="0"/>
          </a:p>
          <a:p>
            <a:endParaRPr lang="fr-FR" dirty="0"/>
          </a:p>
          <a:p>
            <a:endParaRPr lang="fr-FR" dirty="0"/>
          </a:p>
        </p:txBody>
      </p:sp>
      <p:sp>
        <p:nvSpPr>
          <p:cNvPr id="2" name="Title 1">
            <a:extLst>
              <a:ext uri="{FF2B5EF4-FFF2-40B4-BE49-F238E27FC236}">
                <a16:creationId xmlns:a16="http://schemas.microsoft.com/office/drawing/2014/main" id="{01BE8713-04E8-0D41-A136-BCF35B18B07E}"/>
              </a:ext>
            </a:extLst>
          </p:cNvPr>
          <p:cNvSpPr>
            <a:spLocks noGrp="1"/>
          </p:cNvSpPr>
          <p:nvPr>
            <p:ph type="title"/>
          </p:nvPr>
        </p:nvSpPr>
        <p:spPr>
          <a:xfrm>
            <a:off x="838200" y="290011"/>
            <a:ext cx="9677400" cy="782053"/>
          </a:xfrm>
        </p:spPr>
        <p:txBody>
          <a:bodyPr>
            <a:normAutofit/>
          </a:bodyPr>
          <a:lstStyle/>
          <a:p>
            <a:r>
              <a:rPr lang="fr-FR" dirty="0"/>
              <a:t>2.1 Liste des parties prenantes</a:t>
            </a:r>
          </a:p>
        </p:txBody>
      </p:sp>
      <p:graphicFrame>
        <p:nvGraphicFramePr>
          <p:cNvPr id="4" name="Table 3">
            <a:extLst>
              <a:ext uri="{FF2B5EF4-FFF2-40B4-BE49-F238E27FC236}">
                <a16:creationId xmlns:a16="http://schemas.microsoft.com/office/drawing/2014/main" id="{75733742-EFDF-495C-8F6F-71D9CDBA54D6}"/>
              </a:ext>
            </a:extLst>
          </p:cNvPr>
          <p:cNvGraphicFramePr>
            <a:graphicFrameLocks noGrp="1"/>
          </p:cNvGraphicFramePr>
          <p:nvPr>
            <p:extLst>
              <p:ext uri="{D42A27DB-BD31-4B8C-83A1-F6EECF244321}">
                <p14:modId xmlns:p14="http://schemas.microsoft.com/office/powerpoint/2010/main" val="461368689"/>
              </p:ext>
            </p:extLst>
          </p:nvPr>
        </p:nvGraphicFramePr>
        <p:xfrm>
          <a:off x="339213" y="2771424"/>
          <a:ext cx="11341511" cy="3413455"/>
        </p:xfrm>
        <a:graphic>
          <a:graphicData uri="http://schemas.openxmlformats.org/drawingml/2006/table">
            <a:tbl>
              <a:tblPr firstRow="1" bandRow="1">
                <a:tableStyleId>{74C1A8A3-306A-4EB7-A6B1-4F7E0EB9C5D6}</a:tableStyleId>
              </a:tblPr>
              <a:tblGrid>
                <a:gridCol w="1769806">
                  <a:extLst>
                    <a:ext uri="{9D8B030D-6E8A-4147-A177-3AD203B41FA5}">
                      <a16:colId xmlns:a16="http://schemas.microsoft.com/office/drawing/2014/main" val="2139450282"/>
                    </a:ext>
                  </a:extLst>
                </a:gridCol>
                <a:gridCol w="2094271">
                  <a:extLst>
                    <a:ext uri="{9D8B030D-6E8A-4147-A177-3AD203B41FA5}">
                      <a16:colId xmlns:a16="http://schemas.microsoft.com/office/drawing/2014/main" val="2652197885"/>
                    </a:ext>
                  </a:extLst>
                </a:gridCol>
                <a:gridCol w="2079523">
                  <a:extLst>
                    <a:ext uri="{9D8B030D-6E8A-4147-A177-3AD203B41FA5}">
                      <a16:colId xmlns:a16="http://schemas.microsoft.com/office/drawing/2014/main" val="2191957922"/>
                    </a:ext>
                  </a:extLst>
                </a:gridCol>
                <a:gridCol w="1617407">
                  <a:extLst>
                    <a:ext uri="{9D8B030D-6E8A-4147-A177-3AD203B41FA5}">
                      <a16:colId xmlns:a16="http://schemas.microsoft.com/office/drawing/2014/main" val="1407903445"/>
                    </a:ext>
                  </a:extLst>
                </a:gridCol>
                <a:gridCol w="1890252">
                  <a:extLst>
                    <a:ext uri="{9D8B030D-6E8A-4147-A177-3AD203B41FA5}">
                      <a16:colId xmlns:a16="http://schemas.microsoft.com/office/drawing/2014/main" val="3989053289"/>
                    </a:ext>
                  </a:extLst>
                </a:gridCol>
                <a:gridCol w="1890252">
                  <a:extLst>
                    <a:ext uri="{9D8B030D-6E8A-4147-A177-3AD203B41FA5}">
                      <a16:colId xmlns:a16="http://schemas.microsoft.com/office/drawing/2014/main" val="2097128144"/>
                    </a:ext>
                  </a:extLst>
                </a:gridCol>
              </a:tblGrid>
              <a:tr h="518099">
                <a:tc>
                  <a:txBody>
                    <a:bodyPr/>
                    <a:lstStyle/>
                    <a:p>
                      <a:pPr algn="ctr"/>
                      <a:r>
                        <a:rPr lang="fr-FR" sz="2400" noProof="0"/>
                        <a:t>Nom de la personne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BA6DD"/>
                    </a:solidFill>
                  </a:tcPr>
                </a:tc>
                <a:tc>
                  <a:txBody>
                    <a:bodyPr/>
                    <a:lstStyle/>
                    <a:p>
                      <a:pPr algn="ctr"/>
                      <a:r>
                        <a:rPr lang="fr-FR" sz="2400" noProof="0"/>
                        <a:t>Organisation et poste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BA6DD"/>
                    </a:solidFill>
                  </a:tcPr>
                </a:tc>
                <a:tc>
                  <a:txBody>
                    <a:bodyPr/>
                    <a:lstStyle/>
                    <a:p>
                      <a:pPr algn="ctr"/>
                      <a:r>
                        <a:rPr lang="fr-FR" sz="2400" noProof="0" dirty="0"/>
                        <a:t>Numéro de téléphone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BA6DD"/>
                    </a:solidFill>
                  </a:tcPr>
                </a:tc>
                <a:tc>
                  <a:txBody>
                    <a:bodyPr/>
                    <a:lstStyle/>
                    <a:p>
                      <a:pPr algn="ctr"/>
                      <a:r>
                        <a:rPr lang="fr-FR" sz="2400" noProof="0"/>
                        <a:t>Email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BA6DD"/>
                    </a:solidFill>
                  </a:tcPr>
                </a:tc>
                <a:tc>
                  <a:txBody>
                    <a:bodyPr/>
                    <a:lstStyle/>
                    <a:p>
                      <a:pPr algn="ctr"/>
                      <a:r>
                        <a:rPr lang="fr-FR" sz="2400" noProof="0" dirty="0"/>
                        <a:t>À inclure en priorité </a:t>
                      </a:r>
                      <a:endParaRPr lang="fr-FR" sz="20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BA6DD"/>
                    </a:solidFill>
                  </a:tcPr>
                </a:tc>
                <a:tc>
                  <a:txBody>
                    <a:bodyPr/>
                    <a:lstStyle/>
                    <a:p>
                      <a:pPr algn="ctr"/>
                      <a:r>
                        <a:rPr lang="fr-FR" sz="2400" noProof="0" dirty="0"/>
                        <a:t>Notes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BA6DD"/>
                    </a:solidFill>
                  </a:tcPr>
                </a:tc>
                <a:extLst>
                  <a:ext uri="{0D108BD9-81ED-4DB2-BD59-A6C34878D82A}">
                    <a16:rowId xmlns:a16="http://schemas.microsoft.com/office/drawing/2014/main" val="939789277"/>
                  </a:ext>
                </a:extLst>
              </a:tr>
              <a:tr h="518099">
                <a:tc>
                  <a:txBody>
                    <a:bodyPr/>
                    <a:lstStyle/>
                    <a:p>
                      <a:endParaRPr lang="fr-FR" noProof="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noProof="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noProof="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noProof="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noProof="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noProof="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64337973"/>
                  </a:ext>
                </a:extLst>
              </a:tr>
              <a:tr h="518099">
                <a:tc>
                  <a:txBody>
                    <a:bodyPr/>
                    <a:lstStyle/>
                    <a:p>
                      <a:endParaRPr lang="fr-FR" noProof="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noProof="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noProof="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noProof="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noProof="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noProof="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12106196"/>
                  </a:ext>
                </a:extLst>
              </a:tr>
              <a:tr h="518099">
                <a:tc>
                  <a:txBody>
                    <a:bodyPr/>
                    <a:lstStyle/>
                    <a:p>
                      <a:endParaRPr lang="fr-FR" noProof="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noProof="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noProof="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noProof="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noProof="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noProof="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72968098"/>
                  </a:ext>
                </a:extLst>
              </a:tr>
              <a:tr h="518099">
                <a:tc>
                  <a:txBody>
                    <a:bodyPr/>
                    <a:lstStyle/>
                    <a:p>
                      <a:endParaRPr lang="fr-FR" noProof="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noProof="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noProof="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noProof="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noProof="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noProof="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31046999"/>
                  </a:ext>
                </a:extLst>
              </a:tr>
              <a:tr h="518099">
                <a:tc>
                  <a:txBody>
                    <a:bodyPr/>
                    <a:lstStyle/>
                    <a:p>
                      <a:endParaRPr lang="fr-FR" noProof="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noProof="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noProof="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noProof="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noProof="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87860294"/>
                  </a:ext>
                </a:extLst>
              </a:tr>
            </a:tbl>
          </a:graphicData>
        </a:graphic>
      </p:graphicFrame>
    </p:spTree>
    <p:extLst>
      <p:ext uri="{BB962C8B-B14F-4D97-AF65-F5344CB8AC3E}">
        <p14:creationId xmlns:p14="http://schemas.microsoft.com/office/powerpoint/2010/main" val="29022638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8CDB9-AEA8-9946-AF20-719104F1E559}"/>
              </a:ext>
            </a:extLst>
          </p:cNvPr>
          <p:cNvSpPr>
            <a:spLocks noGrp="1"/>
          </p:cNvSpPr>
          <p:nvPr>
            <p:ph type="title"/>
          </p:nvPr>
        </p:nvSpPr>
        <p:spPr>
          <a:xfrm>
            <a:off x="1524000" y="150381"/>
            <a:ext cx="9677400" cy="1325563"/>
          </a:xfrm>
        </p:spPr>
        <p:txBody>
          <a:bodyPr>
            <a:normAutofit/>
          </a:bodyPr>
          <a:lstStyle/>
          <a:p>
            <a:pPr algn="ctr"/>
            <a:r>
              <a:rPr lang="fr-FR" sz="4000" dirty="0">
                <a:solidFill>
                  <a:srgbClr val="1F4E79"/>
                </a:solidFill>
              </a:rPr>
              <a:t>Notes aux facilitateurs/</a:t>
            </a:r>
            <a:r>
              <a:rPr lang="fr-FR" sz="4000" dirty="0" err="1">
                <a:solidFill>
                  <a:srgbClr val="1F4E79"/>
                </a:solidFill>
              </a:rPr>
              <a:t>trices</a:t>
            </a:r>
            <a:br>
              <a:rPr lang="fr-FR" sz="4000" dirty="0">
                <a:solidFill>
                  <a:srgbClr val="1F4E79"/>
                </a:solidFill>
              </a:rPr>
            </a:br>
            <a:r>
              <a:rPr lang="fr-FR" sz="4000" dirty="0">
                <a:solidFill>
                  <a:srgbClr val="1F4E79"/>
                </a:solidFill>
              </a:rPr>
              <a:t>Étape 3</a:t>
            </a:r>
          </a:p>
        </p:txBody>
      </p:sp>
      <p:sp>
        <p:nvSpPr>
          <p:cNvPr id="3" name="Content Placeholder 2">
            <a:extLst>
              <a:ext uri="{FF2B5EF4-FFF2-40B4-BE49-F238E27FC236}">
                <a16:creationId xmlns:a16="http://schemas.microsoft.com/office/drawing/2014/main" id="{10B639F4-636A-AD48-A20A-6C288B2C4A9C}"/>
              </a:ext>
            </a:extLst>
          </p:cNvPr>
          <p:cNvSpPr>
            <a:spLocks noGrp="1"/>
          </p:cNvSpPr>
          <p:nvPr>
            <p:ph idx="1"/>
          </p:nvPr>
        </p:nvSpPr>
        <p:spPr>
          <a:xfrm>
            <a:off x="838200" y="1592826"/>
            <a:ext cx="10515600" cy="5412657"/>
          </a:xfrm>
        </p:spPr>
        <p:txBody>
          <a:bodyPr>
            <a:normAutofit fontScale="77500" lnSpcReduction="20000"/>
          </a:bodyPr>
          <a:lstStyle/>
          <a:p>
            <a:pPr marL="512064" indent="-512064">
              <a:lnSpc>
                <a:spcPct val="120000"/>
              </a:lnSpc>
              <a:buNone/>
            </a:pPr>
            <a:r>
              <a:rPr lang="fr-FR" sz="2200" b="1" dirty="0"/>
              <a:t>Prévoyez au moins 3-4 heures pour cette étape et assurez-vous que votre plan de facilitation soit flexible au cas où le groupe ait besoin de plus de temps pour établir un consensus. Prévoyez une pause entre l’exercice 3.2 et la présentation des résultats. </a:t>
            </a:r>
          </a:p>
          <a:p>
            <a:pPr marL="0" indent="0">
              <a:buClr>
                <a:schemeClr val="tx1"/>
              </a:buClr>
              <a:buNone/>
            </a:pPr>
            <a:br>
              <a:rPr lang="fr-FR" sz="2600" u="sng" dirty="0"/>
            </a:br>
            <a:r>
              <a:rPr lang="fr-FR" sz="2600" u="sng" dirty="0"/>
              <a:t>Avant la session :</a:t>
            </a:r>
          </a:p>
          <a:p>
            <a:pPr marL="347472" lvl="1" indent="-347472">
              <a:lnSpc>
                <a:spcPct val="120000"/>
              </a:lnSpc>
              <a:spcBef>
                <a:spcPts val="900"/>
              </a:spcBef>
              <a:spcAft>
                <a:spcPts val="900"/>
              </a:spcAft>
              <a:buClr>
                <a:schemeClr val="tx1"/>
              </a:buClr>
              <a:buFont typeface="+mj-lt"/>
              <a:buAutoNum type="arabicPeriod"/>
            </a:pPr>
            <a:r>
              <a:rPr lang="fr-FR" sz="2600" dirty="0"/>
              <a:t>Préparez une feuille du </a:t>
            </a:r>
            <a:r>
              <a:rPr lang="fr-FR" sz="2600" dirty="0" err="1"/>
              <a:t>rotafolio</a:t>
            </a:r>
            <a:r>
              <a:rPr lang="fr-FR" sz="2600" dirty="0"/>
              <a:t>/ flip chart ou votre tableau avec le titre « Prioriser les objectifs SMART », et les questions suivantes :</a:t>
            </a:r>
          </a:p>
          <a:p>
            <a:pPr marL="740664" lvl="2" indent="-283464">
              <a:lnSpc>
                <a:spcPct val="120000"/>
              </a:lnSpc>
              <a:spcBef>
                <a:spcPts val="600"/>
              </a:spcBef>
              <a:spcAft>
                <a:spcPts val="600"/>
              </a:spcAft>
              <a:buFont typeface="+mj-lt"/>
              <a:buAutoNum type="arabicPeriod"/>
            </a:pPr>
            <a:r>
              <a:rPr lang="fr-FR" sz="2100" dirty="0"/>
              <a:t>Parmi ces objectifs, lequel a le rang de priorité le plus élevé ?</a:t>
            </a:r>
          </a:p>
          <a:p>
            <a:pPr marL="740664" lvl="2" indent="-283464">
              <a:lnSpc>
                <a:spcPct val="120000"/>
              </a:lnSpc>
              <a:spcBef>
                <a:spcPts val="600"/>
              </a:spcBef>
              <a:spcAft>
                <a:spcPts val="600"/>
              </a:spcAft>
              <a:buFont typeface="+mj-lt"/>
              <a:buAutoNum type="arabicPeriod"/>
            </a:pPr>
            <a:r>
              <a:rPr lang="fr-FR" sz="2100" dirty="0"/>
              <a:t>Parmi ces objectifs, lequel est le plus atteignable dans un futur proche ?</a:t>
            </a:r>
          </a:p>
          <a:p>
            <a:pPr marL="740664" lvl="2" indent="-283464">
              <a:lnSpc>
                <a:spcPct val="120000"/>
              </a:lnSpc>
              <a:spcBef>
                <a:spcPts val="600"/>
              </a:spcBef>
              <a:spcAft>
                <a:spcPts val="600"/>
              </a:spcAft>
              <a:buFont typeface="+mj-lt"/>
              <a:buAutoNum type="arabicPeriod"/>
            </a:pPr>
            <a:r>
              <a:rPr lang="fr-FR" sz="2100" dirty="0"/>
              <a:t>Parmi ces objectifs, lequel a le plus grand potentiel de vous aider à atteindre votre but ?</a:t>
            </a:r>
          </a:p>
          <a:p>
            <a:pPr marL="740664" lvl="2" indent="-283464">
              <a:lnSpc>
                <a:spcPct val="120000"/>
              </a:lnSpc>
              <a:spcBef>
                <a:spcPts val="600"/>
              </a:spcBef>
              <a:spcAft>
                <a:spcPts val="600"/>
              </a:spcAft>
              <a:buFont typeface="+mj-lt"/>
              <a:buAutoNum type="arabicPeriod"/>
            </a:pPr>
            <a:r>
              <a:rPr lang="fr-FR" sz="2100" dirty="0"/>
              <a:t>Parmi ces objectifs, lequel doit être atteint AVANT que d’autres objectifs puissent être envisagés ?</a:t>
            </a:r>
          </a:p>
          <a:p>
            <a:pPr marL="347472" lvl="1" indent="-347472">
              <a:lnSpc>
                <a:spcPct val="120000"/>
              </a:lnSpc>
              <a:spcBef>
                <a:spcPts val="900"/>
              </a:spcBef>
              <a:spcAft>
                <a:spcPts val="900"/>
              </a:spcAft>
              <a:buClr>
                <a:schemeClr val="tx1"/>
              </a:buClr>
              <a:buFont typeface="+mj-lt"/>
              <a:buAutoNum type="arabicPeriod"/>
            </a:pPr>
            <a:r>
              <a:rPr lang="fr-FR" sz="2600" dirty="0"/>
              <a:t>Relisez les conseils sur la facilitation des travaux de groupes à l’Étape 3 du Guide de facilitation.</a:t>
            </a:r>
          </a:p>
          <a:p>
            <a:pPr marL="347472" lvl="1" indent="-347472">
              <a:lnSpc>
                <a:spcPct val="120000"/>
              </a:lnSpc>
              <a:spcBef>
                <a:spcPts val="900"/>
              </a:spcBef>
              <a:spcAft>
                <a:spcPts val="900"/>
              </a:spcAft>
              <a:buClr>
                <a:schemeClr val="tx1"/>
              </a:buClr>
              <a:buFont typeface="+mj-lt"/>
              <a:buAutoNum type="arabicPeriod"/>
            </a:pPr>
            <a:r>
              <a:rPr lang="fr-FR" sz="2600" dirty="0"/>
              <a:t>Adaptez la diapositive 38 pour utiliser un exemple local si possible.</a:t>
            </a:r>
          </a:p>
        </p:txBody>
      </p:sp>
    </p:spTree>
    <p:extLst>
      <p:ext uri="{BB962C8B-B14F-4D97-AF65-F5344CB8AC3E}">
        <p14:creationId xmlns:p14="http://schemas.microsoft.com/office/powerpoint/2010/main" val="16483714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4" name="Snip Same Side Corner Rectangle 3">
            <a:extLst>
              <a:ext uri="{FF2B5EF4-FFF2-40B4-BE49-F238E27FC236}">
                <a16:creationId xmlns:a16="http://schemas.microsoft.com/office/drawing/2014/main" id="{A6AF4D73-59AA-6F42-B8C7-D4FFA6B5E247}"/>
              </a:ext>
            </a:extLst>
          </p:cNvPr>
          <p:cNvSpPr/>
          <p:nvPr/>
        </p:nvSpPr>
        <p:spPr>
          <a:xfrm rot="5400000">
            <a:off x="2480202" y="-2691980"/>
            <a:ext cx="7134612" cy="12288985"/>
          </a:xfrm>
          <a:custGeom>
            <a:avLst/>
            <a:gdLst>
              <a:gd name="connsiteX0" fmla="*/ 3436144 w 6872288"/>
              <a:gd name="connsiteY0" fmla="*/ 0 h 6915150"/>
              <a:gd name="connsiteX1" fmla="*/ 3436144 w 6872288"/>
              <a:gd name="connsiteY1" fmla="*/ 0 h 6915150"/>
              <a:gd name="connsiteX2" fmla="*/ 6872288 w 6872288"/>
              <a:gd name="connsiteY2" fmla="*/ 3436144 h 6915150"/>
              <a:gd name="connsiteX3" fmla="*/ 6872288 w 6872288"/>
              <a:gd name="connsiteY3" fmla="*/ 6915150 h 6915150"/>
              <a:gd name="connsiteX4" fmla="*/ 6872288 w 6872288"/>
              <a:gd name="connsiteY4" fmla="*/ 6915150 h 6915150"/>
              <a:gd name="connsiteX5" fmla="*/ 0 w 6872288"/>
              <a:gd name="connsiteY5" fmla="*/ 6915150 h 6915150"/>
              <a:gd name="connsiteX6" fmla="*/ 0 w 6872288"/>
              <a:gd name="connsiteY6" fmla="*/ 6915150 h 6915150"/>
              <a:gd name="connsiteX7" fmla="*/ 0 w 6872288"/>
              <a:gd name="connsiteY7" fmla="*/ 3436144 h 6915150"/>
              <a:gd name="connsiteX8" fmla="*/ 3436144 w 6872288"/>
              <a:gd name="connsiteY8" fmla="*/ 0 h 6915150"/>
              <a:gd name="connsiteX0" fmla="*/ 3436144 w 6872288"/>
              <a:gd name="connsiteY0" fmla="*/ 0 h 8229600"/>
              <a:gd name="connsiteX1" fmla="*/ 3436144 w 6872288"/>
              <a:gd name="connsiteY1" fmla="*/ 0 h 8229600"/>
              <a:gd name="connsiteX2" fmla="*/ 6872288 w 6872288"/>
              <a:gd name="connsiteY2" fmla="*/ 3436144 h 8229600"/>
              <a:gd name="connsiteX3" fmla="*/ 6872288 w 6872288"/>
              <a:gd name="connsiteY3" fmla="*/ 6915150 h 8229600"/>
              <a:gd name="connsiteX4" fmla="*/ 5000625 w 6872288"/>
              <a:gd name="connsiteY4" fmla="*/ 8229600 h 8229600"/>
              <a:gd name="connsiteX5" fmla="*/ 0 w 6872288"/>
              <a:gd name="connsiteY5" fmla="*/ 6915150 h 8229600"/>
              <a:gd name="connsiteX6" fmla="*/ 0 w 6872288"/>
              <a:gd name="connsiteY6" fmla="*/ 6915150 h 8229600"/>
              <a:gd name="connsiteX7" fmla="*/ 0 w 6872288"/>
              <a:gd name="connsiteY7" fmla="*/ 3436144 h 8229600"/>
              <a:gd name="connsiteX8" fmla="*/ 3436144 w 6872288"/>
              <a:gd name="connsiteY8" fmla="*/ 0 h 8229600"/>
              <a:gd name="connsiteX0" fmla="*/ 3436144 w 6886575"/>
              <a:gd name="connsiteY0" fmla="*/ 0 h 8786813"/>
              <a:gd name="connsiteX1" fmla="*/ 3436144 w 6886575"/>
              <a:gd name="connsiteY1" fmla="*/ 0 h 8786813"/>
              <a:gd name="connsiteX2" fmla="*/ 6872288 w 6886575"/>
              <a:gd name="connsiteY2" fmla="*/ 3436144 h 8786813"/>
              <a:gd name="connsiteX3" fmla="*/ 6886575 w 6886575"/>
              <a:gd name="connsiteY3" fmla="*/ 8786813 h 8786813"/>
              <a:gd name="connsiteX4" fmla="*/ 5000625 w 6886575"/>
              <a:gd name="connsiteY4" fmla="*/ 8229600 h 8786813"/>
              <a:gd name="connsiteX5" fmla="*/ 0 w 6886575"/>
              <a:gd name="connsiteY5" fmla="*/ 6915150 h 8786813"/>
              <a:gd name="connsiteX6" fmla="*/ 0 w 6886575"/>
              <a:gd name="connsiteY6" fmla="*/ 6915150 h 8786813"/>
              <a:gd name="connsiteX7" fmla="*/ 0 w 6886575"/>
              <a:gd name="connsiteY7" fmla="*/ 3436144 h 8786813"/>
              <a:gd name="connsiteX8" fmla="*/ 3436144 w 6886575"/>
              <a:gd name="connsiteY8" fmla="*/ 0 h 8786813"/>
              <a:gd name="connsiteX0" fmla="*/ 3436144 w 6886575"/>
              <a:gd name="connsiteY0" fmla="*/ 0 h 8786813"/>
              <a:gd name="connsiteX1" fmla="*/ 3436144 w 6886575"/>
              <a:gd name="connsiteY1" fmla="*/ 0 h 8786813"/>
              <a:gd name="connsiteX2" fmla="*/ 6872288 w 6886575"/>
              <a:gd name="connsiteY2" fmla="*/ 3436144 h 8786813"/>
              <a:gd name="connsiteX3" fmla="*/ 6886575 w 6886575"/>
              <a:gd name="connsiteY3" fmla="*/ 8786813 h 8786813"/>
              <a:gd name="connsiteX4" fmla="*/ 5000625 w 6886575"/>
              <a:gd name="connsiteY4" fmla="*/ 8229600 h 8786813"/>
              <a:gd name="connsiteX5" fmla="*/ 0 w 6886575"/>
              <a:gd name="connsiteY5" fmla="*/ 6915150 h 8786813"/>
              <a:gd name="connsiteX6" fmla="*/ 1014413 w 6886575"/>
              <a:gd name="connsiteY6" fmla="*/ 7586662 h 8786813"/>
              <a:gd name="connsiteX7" fmla="*/ 0 w 6886575"/>
              <a:gd name="connsiteY7" fmla="*/ 3436144 h 8786813"/>
              <a:gd name="connsiteX8" fmla="*/ 3436144 w 6886575"/>
              <a:gd name="connsiteY8" fmla="*/ 0 h 8786813"/>
              <a:gd name="connsiteX0" fmla="*/ 3436144 w 6886575"/>
              <a:gd name="connsiteY0" fmla="*/ 0 h 8786813"/>
              <a:gd name="connsiteX1" fmla="*/ 3436144 w 6886575"/>
              <a:gd name="connsiteY1" fmla="*/ 0 h 8786813"/>
              <a:gd name="connsiteX2" fmla="*/ 6872288 w 6886575"/>
              <a:gd name="connsiteY2" fmla="*/ 3436144 h 8786813"/>
              <a:gd name="connsiteX3" fmla="*/ 6886575 w 6886575"/>
              <a:gd name="connsiteY3" fmla="*/ 8786813 h 8786813"/>
              <a:gd name="connsiteX4" fmla="*/ 5000625 w 6886575"/>
              <a:gd name="connsiteY4" fmla="*/ 8229600 h 8786813"/>
              <a:gd name="connsiteX5" fmla="*/ 0 w 6886575"/>
              <a:gd name="connsiteY5" fmla="*/ 6915150 h 8786813"/>
              <a:gd name="connsiteX6" fmla="*/ 642938 w 6886575"/>
              <a:gd name="connsiteY6" fmla="*/ 5357812 h 8786813"/>
              <a:gd name="connsiteX7" fmla="*/ 0 w 6886575"/>
              <a:gd name="connsiteY7" fmla="*/ 3436144 h 8786813"/>
              <a:gd name="connsiteX8" fmla="*/ 3436144 w 6886575"/>
              <a:gd name="connsiteY8" fmla="*/ 0 h 8786813"/>
              <a:gd name="connsiteX0" fmla="*/ 3464719 w 6915150"/>
              <a:gd name="connsiteY0" fmla="*/ 0 h 8786813"/>
              <a:gd name="connsiteX1" fmla="*/ 3464719 w 6915150"/>
              <a:gd name="connsiteY1" fmla="*/ 0 h 8786813"/>
              <a:gd name="connsiteX2" fmla="*/ 6900863 w 6915150"/>
              <a:gd name="connsiteY2" fmla="*/ 3436144 h 8786813"/>
              <a:gd name="connsiteX3" fmla="*/ 6915150 w 6915150"/>
              <a:gd name="connsiteY3" fmla="*/ 8786813 h 8786813"/>
              <a:gd name="connsiteX4" fmla="*/ 5029200 w 6915150"/>
              <a:gd name="connsiteY4" fmla="*/ 8229600 h 8786813"/>
              <a:gd name="connsiteX5" fmla="*/ 0 w 6915150"/>
              <a:gd name="connsiteY5" fmla="*/ 8786813 h 8786813"/>
              <a:gd name="connsiteX6" fmla="*/ 671513 w 6915150"/>
              <a:gd name="connsiteY6" fmla="*/ 5357812 h 8786813"/>
              <a:gd name="connsiteX7" fmla="*/ 28575 w 6915150"/>
              <a:gd name="connsiteY7" fmla="*/ 3436144 h 8786813"/>
              <a:gd name="connsiteX8" fmla="*/ 3464719 w 6915150"/>
              <a:gd name="connsiteY8" fmla="*/ 0 h 8786813"/>
              <a:gd name="connsiteX0" fmla="*/ 3464719 w 6915150"/>
              <a:gd name="connsiteY0" fmla="*/ 0 h 8786813"/>
              <a:gd name="connsiteX1" fmla="*/ 3464719 w 6915150"/>
              <a:gd name="connsiteY1" fmla="*/ 0 h 8786813"/>
              <a:gd name="connsiteX2" fmla="*/ 6900863 w 6915150"/>
              <a:gd name="connsiteY2" fmla="*/ 3436144 h 8786813"/>
              <a:gd name="connsiteX3" fmla="*/ 6915150 w 6915150"/>
              <a:gd name="connsiteY3" fmla="*/ 8786813 h 8786813"/>
              <a:gd name="connsiteX4" fmla="*/ 5029200 w 6915150"/>
              <a:gd name="connsiteY4" fmla="*/ 8229600 h 8786813"/>
              <a:gd name="connsiteX5" fmla="*/ 0 w 6915150"/>
              <a:gd name="connsiteY5" fmla="*/ 8786813 h 8786813"/>
              <a:gd name="connsiteX6" fmla="*/ 28575 w 6915150"/>
              <a:gd name="connsiteY6" fmla="*/ 3436144 h 8786813"/>
              <a:gd name="connsiteX7" fmla="*/ 3464719 w 6915150"/>
              <a:gd name="connsiteY7" fmla="*/ 0 h 8786813"/>
              <a:gd name="connsiteX0" fmla="*/ 3464719 w 6915150"/>
              <a:gd name="connsiteY0" fmla="*/ 0 h 8786813"/>
              <a:gd name="connsiteX1" fmla="*/ 3464719 w 6915150"/>
              <a:gd name="connsiteY1" fmla="*/ 0 h 8786813"/>
              <a:gd name="connsiteX2" fmla="*/ 6900863 w 6915150"/>
              <a:gd name="connsiteY2" fmla="*/ 3436144 h 8786813"/>
              <a:gd name="connsiteX3" fmla="*/ 6915150 w 6915150"/>
              <a:gd name="connsiteY3" fmla="*/ 8786813 h 8786813"/>
              <a:gd name="connsiteX4" fmla="*/ 0 w 6915150"/>
              <a:gd name="connsiteY4" fmla="*/ 8786813 h 8786813"/>
              <a:gd name="connsiteX5" fmla="*/ 28575 w 6915150"/>
              <a:gd name="connsiteY5" fmla="*/ 3436144 h 8786813"/>
              <a:gd name="connsiteX6" fmla="*/ 3464719 w 6915150"/>
              <a:gd name="connsiteY6" fmla="*/ 0 h 8786813"/>
              <a:gd name="connsiteX0" fmla="*/ 1535907 w 6915150"/>
              <a:gd name="connsiteY0" fmla="*/ 1771651 h 8786813"/>
              <a:gd name="connsiteX1" fmla="*/ 3464719 w 6915150"/>
              <a:gd name="connsiteY1" fmla="*/ 0 h 8786813"/>
              <a:gd name="connsiteX2" fmla="*/ 6900863 w 6915150"/>
              <a:gd name="connsiteY2" fmla="*/ 3436144 h 8786813"/>
              <a:gd name="connsiteX3" fmla="*/ 6915150 w 6915150"/>
              <a:gd name="connsiteY3" fmla="*/ 8786813 h 8786813"/>
              <a:gd name="connsiteX4" fmla="*/ 0 w 6915150"/>
              <a:gd name="connsiteY4" fmla="*/ 8786813 h 8786813"/>
              <a:gd name="connsiteX5" fmla="*/ 28575 w 6915150"/>
              <a:gd name="connsiteY5" fmla="*/ 3436144 h 8786813"/>
              <a:gd name="connsiteX6" fmla="*/ 1535907 w 6915150"/>
              <a:gd name="connsiteY6" fmla="*/ 1771651 h 8786813"/>
              <a:gd name="connsiteX0" fmla="*/ 28575 w 6915150"/>
              <a:gd name="connsiteY0" fmla="*/ 3436144 h 8786813"/>
              <a:gd name="connsiteX1" fmla="*/ 3464719 w 6915150"/>
              <a:gd name="connsiteY1" fmla="*/ 0 h 8786813"/>
              <a:gd name="connsiteX2" fmla="*/ 6900863 w 6915150"/>
              <a:gd name="connsiteY2" fmla="*/ 3436144 h 8786813"/>
              <a:gd name="connsiteX3" fmla="*/ 6915150 w 6915150"/>
              <a:gd name="connsiteY3" fmla="*/ 8786813 h 8786813"/>
              <a:gd name="connsiteX4" fmla="*/ 0 w 6915150"/>
              <a:gd name="connsiteY4" fmla="*/ 8786813 h 8786813"/>
              <a:gd name="connsiteX5" fmla="*/ 28575 w 6915150"/>
              <a:gd name="connsiteY5" fmla="*/ 3436144 h 8786813"/>
              <a:gd name="connsiteX0" fmla="*/ 28575 w 6915150"/>
              <a:gd name="connsiteY0" fmla="*/ 2150268 h 7500937"/>
              <a:gd name="connsiteX1" fmla="*/ 3536156 w 6915150"/>
              <a:gd name="connsiteY1" fmla="*/ 0 h 7500937"/>
              <a:gd name="connsiteX2" fmla="*/ 6900863 w 6915150"/>
              <a:gd name="connsiteY2" fmla="*/ 2150268 h 7500937"/>
              <a:gd name="connsiteX3" fmla="*/ 6915150 w 6915150"/>
              <a:gd name="connsiteY3" fmla="*/ 7500937 h 7500937"/>
              <a:gd name="connsiteX4" fmla="*/ 0 w 6915150"/>
              <a:gd name="connsiteY4" fmla="*/ 7500937 h 7500937"/>
              <a:gd name="connsiteX5" fmla="*/ 28575 w 6915150"/>
              <a:gd name="connsiteY5" fmla="*/ 2150268 h 7500937"/>
              <a:gd name="connsiteX0" fmla="*/ 42862 w 6915150"/>
              <a:gd name="connsiteY0" fmla="*/ 2135981 h 7500937"/>
              <a:gd name="connsiteX1" fmla="*/ 3536156 w 6915150"/>
              <a:gd name="connsiteY1" fmla="*/ 0 h 7500937"/>
              <a:gd name="connsiteX2" fmla="*/ 6900863 w 6915150"/>
              <a:gd name="connsiteY2" fmla="*/ 2150268 h 7500937"/>
              <a:gd name="connsiteX3" fmla="*/ 6915150 w 6915150"/>
              <a:gd name="connsiteY3" fmla="*/ 7500937 h 7500937"/>
              <a:gd name="connsiteX4" fmla="*/ 0 w 6915150"/>
              <a:gd name="connsiteY4" fmla="*/ 7500937 h 7500937"/>
              <a:gd name="connsiteX5" fmla="*/ 42862 w 6915150"/>
              <a:gd name="connsiteY5" fmla="*/ 2135981 h 7500937"/>
              <a:gd name="connsiteX0" fmla="*/ 313796 w 6915150"/>
              <a:gd name="connsiteY0" fmla="*/ 2164203 h 7500937"/>
              <a:gd name="connsiteX1" fmla="*/ 3536156 w 6915150"/>
              <a:gd name="connsiteY1" fmla="*/ 0 h 7500937"/>
              <a:gd name="connsiteX2" fmla="*/ 6900863 w 6915150"/>
              <a:gd name="connsiteY2" fmla="*/ 2150268 h 7500937"/>
              <a:gd name="connsiteX3" fmla="*/ 6915150 w 6915150"/>
              <a:gd name="connsiteY3" fmla="*/ 7500937 h 7500937"/>
              <a:gd name="connsiteX4" fmla="*/ 0 w 6915150"/>
              <a:gd name="connsiteY4" fmla="*/ 7500937 h 7500937"/>
              <a:gd name="connsiteX5" fmla="*/ 313796 w 6915150"/>
              <a:gd name="connsiteY5" fmla="*/ 2164203 h 7500937"/>
              <a:gd name="connsiteX0" fmla="*/ 25930 w 6915150"/>
              <a:gd name="connsiteY0" fmla="*/ 2248870 h 7500937"/>
              <a:gd name="connsiteX1" fmla="*/ 3536156 w 6915150"/>
              <a:gd name="connsiteY1" fmla="*/ 0 h 7500937"/>
              <a:gd name="connsiteX2" fmla="*/ 6900863 w 6915150"/>
              <a:gd name="connsiteY2" fmla="*/ 2150268 h 7500937"/>
              <a:gd name="connsiteX3" fmla="*/ 6915150 w 6915150"/>
              <a:gd name="connsiteY3" fmla="*/ 7500937 h 7500937"/>
              <a:gd name="connsiteX4" fmla="*/ 0 w 6915150"/>
              <a:gd name="connsiteY4" fmla="*/ 7500937 h 7500937"/>
              <a:gd name="connsiteX5" fmla="*/ 25930 w 6915150"/>
              <a:gd name="connsiteY5" fmla="*/ 2248870 h 7500937"/>
              <a:gd name="connsiteX0" fmla="*/ 0 w 6923087"/>
              <a:gd name="connsiteY0" fmla="*/ 2254514 h 7500937"/>
              <a:gd name="connsiteX1" fmla="*/ 3544093 w 6923087"/>
              <a:gd name="connsiteY1" fmla="*/ 0 h 7500937"/>
              <a:gd name="connsiteX2" fmla="*/ 6908800 w 6923087"/>
              <a:gd name="connsiteY2" fmla="*/ 2150268 h 7500937"/>
              <a:gd name="connsiteX3" fmla="*/ 6923087 w 6923087"/>
              <a:gd name="connsiteY3" fmla="*/ 7500937 h 7500937"/>
              <a:gd name="connsiteX4" fmla="*/ 7937 w 6923087"/>
              <a:gd name="connsiteY4" fmla="*/ 7500937 h 7500937"/>
              <a:gd name="connsiteX5" fmla="*/ 0 w 6923087"/>
              <a:gd name="connsiteY5" fmla="*/ 2254514 h 7500937"/>
              <a:gd name="connsiteX0" fmla="*/ 13586 w 6936673"/>
              <a:gd name="connsiteY0" fmla="*/ 2254514 h 10595011"/>
              <a:gd name="connsiteX1" fmla="*/ 3557679 w 6936673"/>
              <a:gd name="connsiteY1" fmla="*/ 0 h 10595011"/>
              <a:gd name="connsiteX2" fmla="*/ 6922386 w 6936673"/>
              <a:gd name="connsiteY2" fmla="*/ 2150268 h 10595011"/>
              <a:gd name="connsiteX3" fmla="*/ 6936673 w 6936673"/>
              <a:gd name="connsiteY3" fmla="*/ 7500937 h 10595011"/>
              <a:gd name="connsiteX4" fmla="*/ 258 w 6936673"/>
              <a:gd name="connsiteY4" fmla="*/ 10595011 h 10595011"/>
              <a:gd name="connsiteX5" fmla="*/ 13586 w 6936673"/>
              <a:gd name="connsiteY5" fmla="*/ 2254514 h 10595011"/>
              <a:gd name="connsiteX0" fmla="*/ 13586 w 6968571"/>
              <a:gd name="connsiteY0" fmla="*/ 2254514 h 10595011"/>
              <a:gd name="connsiteX1" fmla="*/ 3557679 w 6968571"/>
              <a:gd name="connsiteY1" fmla="*/ 0 h 10595011"/>
              <a:gd name="connsiteX2" fmla="*/ 6922386 w 6968571"/>
              <a:gd name="connsiteY2" fmla="*/ 2150268 h 10595011"/>
              <a:gd name="connsiteX3" fmla="*/ 6968571 w 6968571"/>
              <a:gd name="connsiteY3" fmla="*/ 10563114 h 10595011"/>
              <a:gd name="connsiteX4" fmla="*/ 258 w 6968571"/>
              <a:gd name="connsiteY4" fmla="*/ 10595011 h 10595011"/>
              <a:gd name="connsiteX5" fmla="*/ 13586 w 6968571"/>
              <a:gd name="connsiteY5" fmla="*/ 2254514 h 10595011"/>
              <a:gd name="connsiteX0" fmla="*/ 13586 w 7037844"/>
              <a:gd name="connsiteY0" fmla="*/ 2254514 h 10687805"/>
              <a:gd name="connsiteX1" fmla="*/ 3557679 w 7037844"/>
              <a:gd name="connsiteY1" fmla="*/ 0 h 10687805"/>
              <a:gd name="connsiteX2" fmla="*/ 6922386 w 7037844"/>
              <a:gd name="connsiteY2" fmla="*/ 2150268 h 10687805"/>
              <a:gd name="connsiteX3" fmla="*/ 7037844 w 7037844"/>
              <a:gd name="connsiteY3" fmla="*/ 10687805 h 10687805"/>
              <a:gd name="connsiteX4" fmla="*/ 258 w 7037844"/>
              <a:gd name="connsiteY4" fmla="*/ 10595011 h 10687805"/>
              <a:gd name="connsiteX5" fmla="*/ 13586 w 7037844"/>
              <a:gd name="connsiteY5" fmla="*/ 2254514 h 10687805"/>
              <a:gd name="connsiteX0" fmla="*/ 110354 w 7134612"/>
              <a:gd name="connsiteY0" fmla="*/ 2254514 h 10691995"/>
              <a:gd name="connsiteX1" fmla="*/ 3654447 w 7134612"/>
              <a:gd name="connsiteY1" fmla="*/ 0 h 10691995"/>
              <a:gd name="connsiteX2" fmla="*/ 7019154 w 7134612"/>
              <a:gd name="connsiteY2" fmla="*/ 2150268 h 10691995"/>
              <a:gd name="connsiteX3" fmla="*/ 7134612 w 7134612"/>
              <a:gd name="connsiteY3" fmla="*/ 10687805 h 10691995"/>
              <a:gd name="connsiteX4" fmla="*/ 44 w 7134612"/>
              <a:gd name="connsiteY4" fmla="*/ 10691995 h 10691995"/>
              <a:gd name="connsiteX5" fmla="*/ 110354 w 7134612"/>
              <a:gd name="connsiteY5" fmla="*/ 2254514 h 10691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612" h="10691995">
                <a:moveTo>
                  <a:pt x="110354" y="2254514"/>
                </a:moveTo>
                <a:lnTo>
                  <a:pt x="3654447" y="0"/>
                </a:lnTo>
                <a:lnTo>
                  <a:pt x="7019154" y="2150268"/>
                </a:lnTo>
                <a:cubicBezTo>
                  <a:pt x="7023916" y="3933824"/>
                  <a:pt x="7129850" y="8904249"/>
                  <a:pt x="7134612" y="10687805"/>
                </a:cubicBezTo>
                <a:lnTo>
                  <a:pt x="44" y="10691995"/>
                </a:lnTo>
                <a:cubicBezTo>
                  <a:pt x="-2602" y="8943187"/>
                  <a:pt x="113000" y="4003322"/>
                  <a:pt x="110354" y="2254514"/>
                </a:cubicBezTo>
                <a:close/>
              </a:path>
            </a:pathLst>
          </a:custGeom>
          <a:solidFill>
            <a:srgbClr val="4BA6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noFill/>
            </a:endParaRPr>
          </a:p>
        </p:txBody>
      </p:sp>
      <p:sp>
        <p:nvSpPr>
          <p:cNvPr id="5" name="TextBox 4">
            <a:extLst>
              <a:ext uri="{FF2B5EF4-FFF2-40B4-BE49-F238E27FC236}">
                <a16:creationId xmlns:a16="http://schemas.microsoft.com/office/drawing/2014/main" id="{5A588291-FBC3-3F40-8C64-F21662138C71}"/>
              </a:ext>
            </a:extLst>
          </p:cNvPr>
          <p:cNvSpPr txBox="1"/>
          <p:nvPr/>
        </p:nvSpPr>
        <p:spPr>
          <a:xfrm>
            <a:off x="6892472" y="2175239"/>
            <a:ext cx="4859866" cy="2554545"/>
          </a:xfrm>
          <a:prstGeom prst="rect">
            <a:avLst/>
          </a:prstGeom>
          <a:noFill/>
        </p:spPr>
        <p:txBody>
          <a:bodyPr wrap="square" rtlCol="0">
            <a:spAutoFit/>
          </a:bodyPr>
          <a:lstStyle/>
          <a:p>
            <a:r>
              <a:rPr lang="fr-FR" sz="4000" dirty="0">
                <a:solidFill>
                  <a:schemeClr val="bg1"/>
                </a:solidFill>
                <a:latin typeface="Tahoma" panose="020B0604030504040204" pitchFamily="34" charset="0"/>
                <a:ea typeface="Tahoma" panose="020B0604030504040204" pitchFamily="34" charset="0"/>
                <a:cs typeface="Tahoma" panose="020B0604030504040204" pitchFamily="34" charset="0"/>
              </a:rPr>
              <a:t>Résultat de </a:t>
            </a:r>
            <a:br>
              <a:rPr lang="fr-FR" sz="400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fr-FR" sz="4000" dirty="0">
                <a:solidFill>
                  <a:schemeClr val="bg1"/>
                </a:solidFill>
                <a:latin typeface="Tahoma" panose="020B0604030504040204" pitchFamily="34" charset="0"/>
                <a:ea typeface="Tahoma" panose="020B0604030504040204" pitchFamily="34" charset="0"/>
                <a:cs typeface="Tahoma" panose="020B0604030504040204" pitchFamily="34" charset="0"/>
              </a:rPr>
              <a:t>l’Étape 3 :</a:t>
            </a:r>
          </a:p>
          <a:p>
            <a:r>
              <a:rPr lang="fr-FR" sz="4000" dirty="0">
                <a:solidFill>
                  <a:schemeClr val="bg1"/>
                </a:solidFill>
                <a:latin typeface="Tahoma" panose="020B0604030504040204" pitchFamily="34" charset="0"/>
                <a:ea typeface="Tahoma" panose="020B0604030504040204" pitchFamily="34" charset="0"/>
                <a:cs typeface="Tahoma" panose="020B0604030504040204" pitchFamily="34" charset="0"/>
              </a:rPr>
              <a:t>But du plaidoyer et objectif SMART</a:t>
            </a:r>
          </a:p>
        </p:txBody>
      </p:sp>
      <p:pic>
        <p:nvPicPr>
          <p:cNvPr id="6" name="Picture 5" descr="Diagram&#10;&#10;Description automatically generated">
            <a:extLst>
              <a:ext uri="{FF2B5EF4-FFF2-40B4-BE49-F238E27FC236}">
                <a16:creationId xmlns:a16="http://schemas.microsoft.com/office/drawing/2014/main" id="{5CC79D67-7AED-432B-A16A-9B016B1F957C}"/>
              </a:ext>
            </a:extLst>
          </p:cNvPr>
          <p:cNvPicPr>
            <a:picLocks noChangeAspect="1"/>
          </p:cNvPicPr>
          <p:nvPr/>
        </p:nvPicPr>
        <p:blipFill>
          <a:blip r:embed="rId3"/>
          <a:stretch>
            <a:fillRect/>
          </a:stretch>
        </p:blipFill>
        <p:spPr>
          <a:xfrm>
            <a:off x="0" y="306324"/>
            <a:ext cx="6245352" cy="6245352"/>
          </a:xfrm>
          <a:prstGeom prst="rect">
            <a:avLst/>
          </a:prstGeom>
        </p:spPr>
      </p:pic>
    </p:spTree>
    <p:extLst>
      <p:ext uri="{BB962C8B-B14F-4D97-AF65-F5344CB8AC3E}">
        <p14:creationId xmlns:p14="http://schemas.microsoft.com/office/powerpoint/2010/main" val="29773094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F1C71A-9880-7946-869A-27AAAF5D3233}"/>
              </a:ext>
            </a:extLst>
          </p:cNvPr>
          <p:cNvSpPr>
            <a:spLocks noGrp="1"/>
          </p:cNvSpPr>
          <p:nvPr>
            <p:ph idx="1"/>
          </p:nvPr>
        </p:nvSpPr>
        <p:spPr/>
        <p:txBody>
          <a:bodyPr>
            <a:normAutofit fontScale="92500"/>
          </a:bodyPr>
          <a:lstStyle/>
          <a:p>
            <a:pPr marL="0" indent="0" algn="ctr">
              <a:lnSpc>
                <a:spcPct val="120000"/>
              </a:lnSpc>
              <a:buNone/>
            </a:pPr>
            <a:r>
              <a:rPr lang="fr-FR" b="1" dirty="0">
                <a:solidFill>
                  <a:srgbClr val="4BA6DD"/>
                </a:solidFill>
              </a:rPr>
              <a:t>Un changement ambitieux, visant le long terme ; le but ultime de votre plaidoyer</a:t>
            </a:r>
          </a:p>
          <a:p>
            <a:endParaRPr lang="fr-FR" sz="3200" dirty="0"/>
          </a:p>
          <a:p>
            <a:pPr marL="0" indent="0">
              <a:buNone/>
            </a:pPr>
            <a:r>
              <a:rPr lang="fr-FR" sz="3200" dirty="0"/>
              <a:t>Exemples : </a:t>
            </a:r>
          </a:p>
          <a:p>
            <a:pPr marL="512064" lvl="1" indent="-514350">
              <a:lnSpc>
                <a:spcPct val="120000"/>
              </a:lnSpc>
              <a:spcBef>
                <a:spcPts val="1000"/>
              </a:spcBef>
              <a:buFont typeface="+mj-lt"/>
              <a:buAutoNum type="arabicPeriod"/>
            </a:pPr>
            <a:r>
              <a:rPr lang="fr-FR" sz="2800" dirty="0"/>
              <a:t>Réduire les décès maternels de 20% dans la prochaine décennie</a:t>
            </a:r>
          </a:p>
          <a:p>
            <a:pPr marL="512064" lvl="1" indent="-514350">
              <a:lnSpc>
                <a:spcPct val="120000"/>
              </a:lnSpc>
              <a:spcBef>
                <a:spcPts val="1000"/>
              </a:spcBef>
              <a:buFont typeface="+mj-lt"/>
              <a:buAutoNum type="arabicPeriod"/>
            </a:pPr>
            <a:r>
              <a:rPr lang="fr-FR" sz="2800" dirty="0"/>
              <a:t>Tous les prestataires de planification familiale peuvent offrir une gamme complète de méthodes contraceptives. </a:t>
            </a:r>
          </a:p>
          <a:p>
            <a:pPr marL="512064" lvl="1" indent="-514350">
              <a:lnSpc>
                <a:spcPct val="120000"/>
              </a:lnSpc>
              <a:spcBef>
                <a:spcPts val="1000"/>
              </a:spcBef>
              <a:buFont typeface="+mj-lt"/>
              <a:buAutoNum type="arabicPeriod"/>
            </a:pPr>
            <a:r>
              <a:rPr lang="fr-FR" sz="2800" dirty="0"/>
              <a:t>100% d’enfants vaccinés dans le monde</a:t>
            </a:r>
          </a:p>
          <a:p>
            <a:endParaRPr lang="fr-FR" dirty="0"/>
          </a:p>
          <a:p>
            <a:endParaRPr lang="fr-FR" dirty="0"/>
          </a:p>
        </p:txBody>
      </p:sp>
      <p:sp>
        <p:nvSpPr>
          <p:cNvPr id="2" name="Title 1">
            <a:extLst>
              <a:ext uri="{FF2B5EF4-FFF2-40B4-BE49-F238E27FC236}">
                <a16:creationId xmlns:a16="http://schemas.microsoft.com/office/drawing/2014/main" id="{DD249B50-5626-994B-8CE5-65F7034B9682}"/>
              </a:ext>
            </a:extLst>
          </p:cNvPr>
          <p:cNvSpPr>
            <a:spLocks noGrp="1"/>
          </p:cNvSpPr>
          <p:nvPr>
            <p:ph type="title"/>
          </p:nvPr>
        </p:nvSpPr>
        <p:spPr/>
        <p:txBody>
          <a:bodyPr/>
          <a:lstStyle/>
          <a:p>
            <a:r>
              <a:rPr lang="fr-FR" altLang="en-US" dirty="0"/>
              <a:t>But</a:t>
            </a:r>
            <a:endParaRPr lang="fr-FR" dirty="0"/>
          </a:p>
        </p:txBody>
      </p:sp>
    </p:spTree>
    <p:extLst>
      <p:ext uri="{BB962C8B-B14F-4D97-AF65-F5344CB8AC3E}">
        <p14:creationId xmlns:p14="http://schemas.microsoft.com/office/powerpoint/2010/main" val="962139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9B3DE-4AA1-47CB-9BA5-0E8642A8D89A}"/>
              </a:ext>
            </a:extLst>
          </p:cNvPr>
          <p:cNvSpPr>
            <a:spLocks noGrp="1"/>
          </p:cNvSpPr>
          <p:nvPr>
            <p:ph type="title"/>
          </p:nvPr>
        </p:nvSpPr>
        <p:spPr>
          <a:xfrm>
            <a:off x="846945" y="179541"/>
            <a:ext cx="10185232" cy="782053"/>
          </a:xfrm>
        </p:spPr>
        <p:txBody>
          <a:bodyPr/>
          <a:lstStyle/>
          <a:p>
            <a:r>
              <a:rPr lang="fr-FR" dirty="0"/>
              <a:t>3.1 Accordez-vous sur un but à long terme</a:t>
            </a:r>
          </a:p>
        </p:txBody>
      </p:sp>
      <p:sp>
        <p:nvSpPr>
          <p:cNvPr id="5" name="Rectangle 4">
            <a:extLst>
              <a:ext uri="{FF2B5EF4-FFF2-40B4-BE49-F238E27FC236}">
                <a16:creationId xmlns:a16="http://schemas.microsoft.com/office/drawing/2014/main" id="{30FD754A-CABF-416A-8001-C072FE48EAA8}"/>
              </a:ext>
            </a:extLst>
          </p:cNvPr>
          <p:cNvSpPr/>
          <p:nvPr/>
        </p:nvSpPr>
        <p:spPr bwMode="auto">
          <a:xfrm>
            <a:off x="762000" y="1647181"/>
            <a:ext cx="10668000" cy="2078534"/>
          </a:xfrm>
          <a:prstGeom prst="rect">
            <a:avLst/>
          </a:prstGeom>
          <a:noFill/>
          <a:ln>
            <a:solidFill>
              <a:srgbClr val="4BA6DD"/>
            </a:solid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r>
              <a:rPr lang="fr-FR" sz="3200" dirty="0">
                <a:solidFill>
                  <a:schemeClr val="tx1"/>
                </a:solidFill>
                <a:latin typeface="Tahoma" panose="020B0604030504040204" pitchFamily="34" charset="0"/>
                <a:ea typeface="Tahoma" panose="020B0604030504040204" pitchFamily="34" charset="0"/>
                <a:cs typeface="Tahoma" panose="020B0604030504040204" pitchFamily="34" charset="0"/>
              </a:rPr>
              <a:t>Énoncez de manière concise un but de plaidoyer portant sur le long terme</a:t>
            </a:r>
          </a:p>
        </p:txBody>
      </p:sp>
    </p:spTree>
    <p:extLst>
      <p:ext uri="{BB962C8B-B14F-4D97-AF65-F5344CB8AC3E}">
        <p14:creationId xmlns:p14="http://schemas.microsoft.com/office/powerpoint/2010/main" val="36671397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9972F0-7175-CC4A-A5E9-A6B154AC9FB5}"/>
              </a:ext>
            </a:extLst>
          </p:cNvPr>
          <p:cNvSpPr>
            <a:spLocks noGrp="1"/>
          </p:cNvSpPr>
          <p:nvPr>
            <p:ph idx="1"/>
          </p:nvPr>
        </p:nvSpPr>
        <p:spPr>
          <a:xfrm>
            <a:off x="838200" y="1445741"/>
            <a:ext cx="10515600" cy="4969347"/>
          </a:xfrm>
        </p:spPr>
        <p:txBody>
          <a:bodyPr>
            <a:normAutofit fontScale="70000" lnSpcReduction="20000"/>
          </a:bodyPr>
          <a:lstStyle/>
          <a:p>
            <a:pPr marL="347472" indent="-347472" algn="ctr">
              <a:lnSpc>
                <a:spcPct val="120000"/>
              </a:lnSpc>
              <a:spcBef>
                <a:spcPts val="900"/>
              </a:spcBef>
              <a:spcAft>
                <a:spcPts val="900"/>
              </a:spcAft>
              <a:buNone/>
            </a:pPr>
            <a:r>
              <a:rPr lang="fr-FR" sz="3600" b="1" dirty="0">
                <a:solidFill>
                  <a:srgbClr val="4BA6DD"/>
                </a:solidFill>
              </a:rPr>
              <a:t>Objectif : une amélioration recherchée dans un futur proche,</a:t>
            </a:r>
            <a:br>
              <a:rPr lang="fr-FR" sz="3600" b="1" dirty="0">
                <a:solidFill>
                  <a:srgbClr val="4BA6DD"/>
                </a:solidFill>
              </a:rPr>
            </a:br>
            <a:r>
              <a:rPr lang="fr-FR" sz="3600" b="1" dirty="0">
                <a:solidFill>
                  <a:srgbClr val="4BA6DD"/>
                </a:solidFill>
              </a:rPr>
              <a:t>ce sur quoi votre stratégie de plaidoyer SMART se focalise</a:t>
            </a:r>
          </a:p>
          <a:p>
            <a:endParaRPr lang="fr-FR" dirty="0"/>
          </a:p>
          <a:p>
            <a:pPr marL="0" indent="0">
              <a:buNone/>
            </a:pPr>
            <a:r>
              <a:rPr lang="fr-FR" sz="3400" dirty="0"/>
              <a:t>Exemples : </a:t>
            </a:r>
          </a:p>
          <a:p>
            <a:pPr marL="514350" indent="-514350">
              <a:lnSpc>
                <a:spcPct val="130000"/>
              </a:lnSpc>
              <a:buFont typeface="+mj-lt"/>
              <a:buAutoNum type="arabicPeriod"/>
            </a:pPr>
            <a:r>
              <a:rPr lang="fr-FR" sz="3100" dirty="0"/>
              <a:t>Le/la président(e) de l’association de sages-femmes adopte une nouvelle formation en service sur la gestion des hémorragies d’ici septembre 2022.</a:t>
            </a:r>
          </a:p>
          <a:p>
            <a:pPr marL="514350" indent="-514350">
              <a:lnSpc>
                <a:spcPct val="130000"/>
              </a:lnSpc>
              <a:buFont typeface="+mj-lt"/>
              <a:buAutoNum type="arabicPeriod"/>
            </a:pPr>
            <a:r>
              <a:rPr lang="fr-FR" sz="3100" dirty="0"/>
              <a:t>L’officier de santé du district crée une ligne budgétaire pour les commodités de planification familiale d’ici décembre 2022. </a:t>
            </a:r>
          </a:p>
          <a:p>
            <a:pPr marL="514350" indent="-514350">
              <a:lnSpc>
                <a:spcPct val="130000"/>
              </a:lnSpc>
              <a:buFont typeface="+mj-lt"/>
              <a:buAutoNum type="arabicPeriod"/>
            </a:pPr>
            <a:r>
              <a:rPr lang="fr-FR" sz="3100" dirty="0"/>
              <a:t>Les grandes entreprises ajoutent la couverture de l’immunisation infantile à leur politique d’assurance d’ici janvier 2023. </a:t>
            </a:r>
          </a:p>
          <a:p>
            <a:endParaRPr lang="fr-FR" dirty="0"/>
          </a:p>
          <a:p>
            <a:endParaRPr lang="fr-FR" dirty="0"/>
          </a:p>
        </p:txBody>
      </p:sp>
      <p:sp>
        <p:nvSpPr>
          <p:cNvPr id="2" name="Title 1">
            <a:extLst>
              <a:ext uri="{FF2B5EF4-FFF2-40B4-BE49-F238E27FC236}">
                <a16:creationId xmlns:a16="http://schemas.microsoft.com/office/drawing/2014/main" id="{D9772D7C-D978-CE4A-AB84-27E116C23C99}"/>
              </a:ext>
            </a:extLst>
          </p:cNvPr>
          <p:cNvSpPr>
            <a:spLocks noGrp="1"/>
          </p:cNvSpPr>
          <p:nvPr>
            <p:ph type="title"/>
          </p:nvPr>
        </p:nvSpPr>
        <p:spPr/>
        <p:txBody>
          <a:bodyPr/>
          <a:lstStyle/>
          <a:p>
            <a:r>
              <a:rPr lang="fr-FR" dirty="0"/>
              <a:t>Étape 3—Définir un objectif SMART</a:t>
            </a:r>
          </a:p>
        </p:txBody>
      </p:sp>
    </p:spTree>
    <p:extLst>
      <p:ext uri="{BB962C8B-B14F-4D97-AF65-F5344CB8AC3E}">
        <p14:creationId xmlns:p14="http://schemas.microsoft.com/office/powerpoint/2010/main" val="4042169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1EF9F-0041-C14F-9F52-EF6483D4DF37}"/>
              </a:ext>
            </a:extLst>
          </p:cNvPr>
          <p:cNvSpPr>
            <a:spLocks noGrp="1"/>
          </p:cNvSpPr>
          <p:nvPr>
            <p:ph type="title"/>
          </p:nvPr>
        </p:nvSpPr>
        <p:spPr/>
        <p:txBody>
          <a:bodyPr/>
          <a:lstStyle/>
          <a:p>
            <a:r>
              <a:rPr lang="fr-FR" dirty="0"/>
              <a:t>Étape 3—Définir un objectif SMART</a:t>
            </a:r>
          </a:p>
        </p:txBody>
      </p:sp>
      <p:sp>
        <p:nvSpPr>
          <p:cNvPr id="4" name="Text Placeholder 2">
            <a:extLst>
              <a:ext uri="{FF2B5EF4-FFF2-40B4-BE49-F238E27FC236}">
                <a16:creationId xmlns:a16="http://schemas.microsoft.com/office/drawing/2014/main" id="{14A87A90-9002-7049-A40A-BDFE2EAB8607}"/>
              </a:ext>
            </a:extLst>
          </p:cNvPr>
          <p:cNvSpPr txBox="1">
            <a:spLocks/>
          </p:cNvSpPr>
          <p:nvPr/>
        </p:nvSpPr>
        <p:spPr>
          <a:xfrm>
            <a:off x="359047" y="1324947"/>
            <a:ext cx="11430000" cy="70912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fr-FR" altLang="en-US" b="1" dirty="0"/>
              <a:t>Qu’essayez-vous d’accomplir et que pouvez-vous faire </a:t>
            </a:r>
            <a:r>
              <a:rPr lang="fr-FR" altLang="en-US" b="1" u="sng" dirty="0"/>
              <a:t>maintenant </a:t>
            </a:r>
            <a:r>
              <a:rPr lang="fr-FR" altLang="en-US" b="1" dirty="0"/>
              <a:t>?</a:t>
            </a:r>
          </a:p>
        </p:txBody>
      </p:sp>
      <p:graphicFrame>
        <p:nvGraphicFramePr>
          <p:cNvPr id="5" name="Table 4">
            <a:extLst>
              <a:ext uri="{FF2B5EF4-FFF2-40B4-BE49-F238E27FC236}">
                <a16:creationId xmlns:a16="http://schemas.microsoft.com/office/drawing/2014/main" id="{67248F9E-43CD-D347-BEA3-9B8B02615960}"/>
              </a:ext>
            </a:extLst>
          </p:cNvPr>
          <p:cNvGraphicFramePr>
            <a:graphicFrameLocks noGrp="1"/>
          </p:cNvGraphicFramePr>
          <p:nvPr>
            <p:extLst>
              <p:ext uri="{D42A27DB-BD31-4B8C-83A1-F6EECF244321}">
                <p14:modId xmlns:p14="http://schemas.microsoft.com/office/powerpoint/2010/main" val="198340310"/>
              </p:ext>
            </p:extLst>
          </p:nvPr>
        </p:nvGraphicFramePr>
        <p:xfrm>
          <a:off x="381000" y="2034073"/>
          <a:ext cx="11386095" cy="4685851"/>
        </p:xfrm>
        <a:graphic>
          <a:graphicData uri="http://schemas.openxmlformats.org/drawingml/2006/table">
            <a:tbl>
              <a:tblPr firstRow="1" bandRow="1">
                <a:tableStyleId>{5C22544A-7EE6-4342-B048-85BDC9FD1C3A}</a:tableStyleId>
              </a:tblPr>
              <a:tblGrid>
                <a:gridCol w="2944091">
                  <a:extLst>
                    <a:ext uri="{9D8B030D-6E8A-4147-A177-3AD203B41FA5}">
                      <a16:colId xmlns:a16="http://schemas.microsoft.com/office/drawing/2014/main" val="20000"/>
                    </a:ext>
                  </a:extLst>
                </a:gridCol>
                <a:gridCol w="8442004">
                  <a:extLst>
                    <a:ext uri="{9D8B030D-6E8A-4147-A177-3AD203B41FA5}">
                      <a16:colId xmlns:a16="http://schemas.microsoft.com/office/drawing/2014/main" val="20001"/>
                    </a:ext>
                  </a:extLst>
                </a:gridCol>
              </a:tblGrid>
              <a:tr h="928508">
                <a:tc>
                  <a:txBody>
                    <a:bodyPr/>
                    <a:lstStyle/>
                    <a:p>
                      <a:pPr>
                        <a:spcBef>
                          <a:spcPts val="600"/>
                        </a:spcBef>
                        <a:spcAft>
                          <a:spcPts val="600"/>
                        </a:spcAft>
                      </a:pPr>
                      <a:r>
                        <a:rPr lang="fr-FR" sz="3000" spc="100" baseline="0" noProof="0" dirty="0">
                          <a:solidFill>
                            <a:srgbClr val="4BA6DD"/>
                          </a:solidFill>
                          <a:latin typeface="Tahoma" panose="020B0604030504040204" pitchFamily="34" charset="0"/>
                          <a:ea typeface="Tahoma" panose="020B0604030504040204" pitchFamily="34" charset="0"/>
                          <a:cs typeface="Tahoma" panose="020B0604030504040204" pitchFamily="34" charset="0"/>
                        </a:rPr>
                        <a:t>S</a:t>
                      </a:r>
                      <a:r>
                        <a:rPr lang="fr-FR" sz="3000" b="1" spc="100" baseline="0" noProof="0" dirty="0">
                          <a:solidFill>
                            <a:schemeClr val="tx1"/>
                          </a:solidFill>
                          <a:latin typeface="Tahoma" panose="020B0604030504040204" pitchFamily="34" charset="0"/>
                          <a:ea typeface="Tahoma" panose="020B0604030504040204" pitchFamily="34" charset="0"/>
                          <a:cs typeface="Tahoma" panose="020B0604030504040204" pitchFamily="34" charset="0"/>
                        </a:rPr>
                        <a:t>pécifique</a:t>
                      </a:r>
                      <a:endParaRPr lang="fr-FR" sz="3000" b="1" noProof="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T="45728" marB="45728" anchor="ctr">
                    <a:lnL w="12700" cap="flat" cmpd="sng" algn="ctr">
                      <a:noFill/>
                      <a:prstDash val="solid"/>
                      <a:round/>
                      <a:headEnd type="none" w="med" len="med"/>
                      <a:tailEnd type="none" w="med" len="med"/>
                    </a:lnL>
                    <a:lnR w="12700" cap="flat" cmpd="sng" algn="ctr">
                      <a:solidFill>
                        <a:srgbClr val="4BA6DD"/>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BA6D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Bef>
                          <a:spcPts val="600"/>
                        </a:spcBef>
                        <a:spcAft>
                          <a:spcPts val="600"/>
                        </a:spcAft>
                      </a:pPr>
                      <a:r>
                        <a:rPr lang="fr-FR" sz="2400" b="0" noProof="0" dirty="0">
                          <a:solidFill>
                            <a:schemeClr val="tx1"/>
                          </a:solidFill>
                          <a:latin typeface="Tahoma" panose="020B0604030504040204" pitchFamily="34" charset="0"/>
                          <a:ea typeface="Tahoma" panose="020B0604030504040204" pitchFamily="34" charset="0"/>
                          <a:cs typeface="Tahoma" panose="020B0604030504040204" pitchFamily="34" charset="0"/>
                        </a:rPr>
                        <a:t>indique clairement et concrètement ce qui doit être accompli</a:t>
                      </a:r>
                    </a:p>
                  </a:txBody>
                  <a:tcPr marT="45728" marB="45728" anchor="ctr">
                    <a:lnL w="12700" cap="flat" cmpd="sng" algn="ctr">
                      <a:solidFill>
                        <a:srgbClr val="4BA6DD"/>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BA6D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928508">
                <a:tc>
                  <a:txBody>
                    <a:bodyPr/>
                    <a:lstStyle/>
                    <a:p>
                      <a:pPr>
                        <a:spcBef>
                          <a:spcPts val="600"/>
                        </a:spcBef>
                        <a:spcAft>
                          <a:spcPts val="600"/>
                        </a:spcAft>
                      </a:pPr>
                      <a:r>
                        <a:rPr lang="fr-FR" sz="3000" b="1" spc="100" baseline="0" noProof="0" dirty="0">
                          <a:solidFill>
                            <a:srgbClr val="4BA6DD"/>
                          </a:solidFill>
                          <a:latin typeface="Tahoma" panose="020B0604030504040204" pitchFamily="34" charset="0"/>
                          <a:ea typeface="Tahoma" panose="020B0604030504040204" pitchFamily="34" charset="0"/>
                          <a:cs typeface="Tahoma" panose="020B0604030504040204" pitchFamily="34" charset="0"/>
                        </a:rPr>
                        <a:t>M</a:t>
                      </a:r>
                      <a:r>
                        <a:rPr lang="fr-FR" sz="3000" b="1" spc="100" baseline="0" noProof="0" dirty="0">
                          <a:solidFill>
                            <a:schemeClr val="tx1"/>
                          </a:solidFill>
                          <a:latin typeface="Tahoma" panose="020B0604030504040204" pitchFamily="34" charset="0"/>
                          <a:ea typeface="Tahoma" panose="020B0604030504040204" pitchFamily="34" charset="0"/>
                          <a:cs typeface="Tahoma" panose="020B0604030504040204" pitchFamily="34" charset="0"/>
                        </a:rPr>
                        <a:t>e</a:t>
                      </a:r>
                      <a:r>
                        <a:rPr lang="fr-FR" sz="3000" b="1" noProof="0" dirty="0">
                          <a:solidFill>
                            <a:schemeClr val="tx1"/>
                          </a:solidFill>
                          <a:latin typeface="Tahoma" panose="020B0604030504040204" pitchFamily="34" charset="0"/>
                          <a:ea typeface="Tahoma" panose="020B0604030504040204" pitchFamily="34" charset="0"/>
                          <a:cs typeface="Tahoma" panose="020B0604030504040204" pitchFamily="34" charset="0"/>
                        </a:rPr>
                        <a:t>surable</a:t>
                      </a:r>
                    </a:p>
                  </a:txBody>
                  <a:tcPr marT="45728" marB="45728" anchor="ctr">
                    <a:lnL w="12700" cmpd="sng">
                      <a:noFill/>
                    </a:lnL>
                    <a:lnR w="12700" cap="flat" cmpd="sng" algn="ctr">
                      <a:solidFill>
                        <a:srgbClr val="4BA6DD"/>
                      </a:solidFill>
                      <a:prstDash val="solid"/>
                      <a:round/>
                      <a:headEnd type="none" w="med" len="med"/>
                      <a:tailEnd type="none" w="med" len="med"/>
                    </a:lnR>
                    <a:lnT w="12700" cap="flat" cmpd="sng" algn="ctr">
                      <a:solidFill>
                        <a:srgbClr val="4BA6DD"/>
                      </a:solidFill>
                      <a:prstDash val="solid"/>
                      <a:round/>
                      <a:headEnd type="none" w="med" len="med"/>
                      <a:tailEnd type="none" w="med" len="med"/>
                    </a:lnT>
                    <a:lnB w="12700" cap="flat" cmpd="sng" algn="ctr">
                      <a:solidFill>
                        <a:srgbClr val="4BA6D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Bef>
                          <a:spcPts val="600"/>
                        </a:spcBef>
                        <a:spcAft>
                          <a:spcPts val="600"/>
                        </a:spcAft>
                      </a:pPr>
                      <a:r>
                        <a:rPr lang="fr-FR" sz="2400" noProof="0" dirty="0">
                          <a:solidFill>
                            <a:schemeClr val="tx1"/>
                          </a:solidFill>
                          <a:latin typeface="Tahoma" panose="020B0604030504040204" pitchFamily="34" charset="0"/>
                          <a:ea typeface="Tahoma" panose="020B0604030504040204" pitchFamily="34" charset="0"/>
                          <a:cs typeface="Tahoma" panose="020B0604030504040204" pitchFamily="34" charset="0"/>
                        </a:rPr>
                        <a:t>utilise des descriptifs quantitatifs et qualitatifs pour suivre les progrès et évaluer le succès</a:t>
                      </a:r>
                    </a:p>
                  </a:txBody>
                  <a:tcPr marT="45728" marB="45728" anchor="ctr">
                    <a:lnL w="12700" cap="flat" cmpd="sng" algn="ctr">
                      <a:solidFill>
                        <a:srgbClr val="4BA6DD"/>
                      </a:solidFill>
                      <a:prstDash val="solid"/>
                      <a:round/>
                      <a:headEnd type="none" w="med" len="med"/>
                      <a:tailEnd type="none" w="med" len="med"/>
                    </a:lnL>
                    <a:lnR w="12700" cmpd="sng">
                      <a:noFill/>
                    </a:lnR>
                    <a:lnT w="12700" cap="flat" cmpd="sng" algn="ctr">
                      <a:solidFill>
                        <a:srgbClr val="4BA6DD"/>
                      </a:solidFill>
                      <a:prstDash val="solid"/>
                      <a:round/>
                      <a:headEnd type="none" w="med" len="med"/>
                      <a:tailEnd type="none" w="med" len="med"/>
                    </a:lnT>
                    <a:lnB w="12700" cap="flat" cmpd="sng" algn="ctr">
                      <a:solidFill>
                        <a:srgbClr val="4BA6D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817123">
                <a:tc>
                  <a:txBody>
                    <a:bodyPr/>
                    <a:lstStyle/>
                    <a:p>
                      <a:pPr>
                        <a:spcBef>
                          <a:spcPts val="600"/>
                        </a:spcBef>
                        <a:spcAft>
                          <a:spcPts val="600"/>
                        </a:spcAft>
                      </a:pPr>
                      <a:r>
                        <a:rPr lang="fr-FR" sz="3000" b="1" spc="100" baseline="0" noProof="0" dirty="0">
                          <a:solidFill>
                            <a:srgbClr val="4BA6DD"/>
                          </a:solidFill>
                          <a:latin typeface="Tahoma" panose="020B0604030504040204" pitchFamily="34" charset="0"/>
                          <a:ea typeface="Tahoma" panose="020B0604030504040204" pitchFamily="34" charset="0"/>
                          <a:cs typeface="Tahoma" panose="020B0604030504040204" pitchFamily="34" charset="0"/>
                        </a:rPr>
                        <a:t>A</a:t>
                      </a:r>
                      <a:r>
                        <a:rPr lang="fr-FR" sz="3000" b="1" spc="100" baseline="0" noProof="0" dirty="0">
                          <a:solidFill>
                            <a:schemeClr val="tx1"/>
                          </a:solidFill>
                          <a:latin typeface="Tahoma" panose="020B0604030504040204" pitchFamily="34" charset="0"/>
                          <a:ea typeface="Tahoma" panose="020B0604030504040204" pitchFamily="34" charset="0"/>
                          <a:cs typeface="Tahoma" panose="020B0604030504040204" pitchFamily="34" charset="0"/>
                        </a:rPr>
                        <a:t>tteignable</a:t>
                      </a:r>
                      <a:endParaRPr lang="fr-FR" sz="3000" b="1" noProof="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T="45728" marB="45728" anchor="ctr">
                    <a:lnL w="12700" cmpd="sng">
                      <a:noFill/>
                    </a:lnL>
                    <a:lnR w="12700" cap="flat" cmpd="sng" algn="ctr">
                      <a:solidFill>
                        <a:srgbClr val="4BA6DD"/>
                      </a:solidFill>
                      <a:prstDash val="solid"/>
                      <a:round/>
                      <a:headEnd type="none" w="med" len="med"/>
                      <a:tailEnd type="none" w="med" len="med"/>
                    </a:lnR>
                    <a:lnT w="12700" cap="flat" cmpd="sng" algn="ctr">
                      <a:solidFill>
                        <a:srgbClr val="4BA6DD"/>
                      </a:solidFill>
                      <a:prstDash val="solid"/>
                      <a:round/>
                      <a:headEnd type="none" w="med" len="med"/>
                      <a:tailEnd type="none" w="med" len="med"/>
                    </a:lnT>
                    <a:lnB w="12700" cap="flat" cmpd="sng" algn="ctr">
                      <a:solidFill>
                        <a:srgbClr val="4BA6D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Bef>
                          <a:spcPts val="600"/>
                        </a:spcBef>
                        <a:spcAft>
                          <a:spcPts val="600"/>
                        </a:spcAft>
                      </a:pPr>
                      <a:r>
                        <a:rPr lang="fr-FR" sz="2400" noProof="0" dirty="0">
                          <a:solidFill>
                            <a:schemeClr val="tx1"/>
                          </a:solidFill>
                          <a:latin typeface="Tahoma" panose="020B0604030504040204" pitchFamily="34" charset="0"/>
                          <a:ea typeface="Tahoma" panose="020B0604030504040204" pitchFamily="34" charset="0"/>
                          <a:cs typeface="Tahoma" panose="020B0604030504040204" pitchFamily="34" charset="0"/>
                        </a:rPr>
                        <a:t>est à votre portée</a:t>
                      </a:r>
                    </a:p>
                  </a:txBody>
                  <a:tcPr marT="45728" marB="45728" anchor="ctr">
                    <a:lnL w="12700" cap="flat" cmpd="sng" algn="ctr">
                      <a:solidFill>
                        <a:srgbClr val="4BA6DD"/>
                      </a:solidFill>
                      <a:prstDash val="solid"/>
                      <a:round/>
                      <a:headEnd type="none" w="med" len="med"/>
                      <a:tailEnd type="none" w="med" len="med"/>
                    </a:lnL>
                    <a:lnR w="12700" cmpd="sng">
                      <a:noFill/>
                    </a:lnR>
                    <a:lnT w="12700" cap="flat" cmpd="sng" algn="ctr">
                      <a:solidFill>
                        <a:srgbClr val="4BA6DD"/>
                      </a:solidFill>
                      <a:prstDash val="solid"/>
                      <a:round/>
                      <a:headEnd type="none" w="med" len="med"/>
                      <a:tailEnd type="none" w="med" len="med"/>
                    </a:lnT>
                    <a:lnB w="12700" cap="flat" cmpd="sng" algn="ctr">
                      <a:solidFill>
                        <a:srgbClr val="4BA6D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928508">
                <a:tc>
                  <a:txBody>
                    <a:bodyPr/>
                    <a:lstStyle/>
                    <a:p>
                      <a:pPr>
                        <a:spcBef>
                          <a:spcPts val="600"/>
                        </a:spcBef>
                        <a:spcAft>
                          <a:spcPts val="600"/>
                        </a:spcAft>
                      </a:pPr>
                      <a:r>
                        <a:rPr lang="fr-FR" sz="3000" b="1" spc="100" baseline="0" noProof="0" dirty="0">
                          <a:solidFill>
                            <a:srgbClr val="4BA6DD"/>
                          </a:solidFill>
                          <a:latin typeface="Tahoma" panose="020B0604030504040204" pitchFamily="34" charset="0"/>
                          <a:ea typeface="Tahoma" panose="020B0604030504040204" pitchFamily="34" charset="0"/>
                          <a:cs typeface="Tahoma" panose="020B0604030504040204" pitchFamily="34" charset="0"/>
                        </a:rPr>
                        <a:t>R</a:t>
                      </a:r>
                      <a:r>
                        <a:rPr lang="fr-FR" sz="3000" b="1" spc="100" baseline="0" noProof="0" dirty="0">
                          <a:solidFill>
                            <a:schemeClr val="tx1"/>
                          </a:solidFill>
                          <a:latin typeface="Tahoma" panose="020B0604030504040204" pitchFamily="34" charset="0"/>
                          <a:ea typeface="Tahoma" panose="020B0604030504040204" pitchFamily="34" charset="0"/>
                          <a:cs typeface="Tahoma" panose="020B0604030504040204" pitchFamily="34" charset="0"/>
                        </a:rPr>
                        <a:t>éaliste / pertinent</a:t>
                      </a:r>
                      <a:endParaRPr lang="fr-FR" sz="3000" b="1" noProof="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T="45728" marB="45728" anchor="ctr">
                    <a:lnL w="12700" cmpd="sng">
                      <a:noFill/>
                    </a:lnL>
                    <a:lnR w="12700" cap="flat" cmpd="sng" algn="ctr">
                      <a:solidFill>
                        <a:srgbClr val="4BA6DD"/>
                      </a:solidFill>
                      <a:prstDash val="solid"/>
                      <a:round/>
                      <a:headEnd type="none" w="med" len="med"/>
                      <a:tailEnd type="none" w="med" len="med"/>
                    </a:lnR>
                    <a:lnT w="12700" cap="flat" cmpd="sng" algn="ctr">
                      <a:solidFill>
                        <a:srgbClr val="4BA6DD"/>
                      </a:solidFill>
                      <a:prstDash val="solid"/>
                      <a:round/>
                      <a:headEnd type="none" w="med" len="med"/>
                      <a:tailEnd type="none" w="med" len="med"/>
                    </a:lnT>
                    <a:lnB w="12700" cap="flat" cmpd="sng" algn="ctr">
                      <a:solidFill>
                        <a:srgbClr val="4BA6D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Bef>
                          <a:spcPts val="600"/>
                        </a:spcBef>
                        <a:spcAft>
                          <a:spcPts val="600"/>
                        </a:spcAft>
                      </a:pPr>
                      <a:r>
                        <a:rPr lang="fr-FR" sz="2400" noProof="0" dirty="0">
                          <a:solidFill>
                            <a:schemeClr val="tx1"/>
                          </a:solidFill>
                          <a:latin typeface="Tahoma" panose="020B0604030504040204" pitchFamily="34" charset="0"/>
                          <a:ea typeface="Tahoma" panose="020B0604030504040204" pitchFamily="34" charset="0"/>
                          <a:cs typeface="Tahoma" panose="020B0604030504040204" pitchFamily="34" charset="0"/>
                        </a:rPr>
                        <a:t>contribue au but général de vos efforts de plaidoyer</a:t>
                      </a:r>
                    </a:p>
                  </a:txBody>
                  <a:tcPr marT="45728" marB="45728" anchor="ctr">
                    <a:lnL w="12700" cap="flat" cmpd="sng" algn="ctr">
                      <a:solidFill>
                        <a:srgbClr val="4BA6DD"/>
                      </a:solidFill>
                      <a:prstDash val="solid"/>
                      <a:round/>
                      <a:headEnd type="none" w="med" len="med"/>
                      <a:tailEnd type="none" w="med" len="med"/>
                    </a:lnL>
                    <a:lnR w="12700" cmpd="sng">
                      <a:noFill/>
                    </a:lnR>
                    <a:lnT w="12700" cap="flat" cmpd="sng" algn="ctr">
                      <a:solidFill>
                        <a:srgbClr val="4BA6DD"/>
                      </a:solidFill>
                      <a:prstDash val="solid"/>
                      <a:round/>
                      <a:headEnd type="none" w="med" len="med"/>
                      <a:tailEnd type="none" w="med" len="med"/>
                    </a:lnT>
                    <a:lnB w="12700" cap="flat" cmpd="sng" algn="ctr">
                      <a:solidFill>
                        <a:srgbClr val="4BA6D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858209">
                <a:tc>
                  <a:txBody>
                    <a:bodyPr/>
                    <a:lstStyle/>
                    <a:p>
                      <a:pPr>
                        <a:spcBef>
                          <a:spcPts val="600"/>
                        </a:spcBef>
                        <a:spcAft>
                          <a:spcPts val="600"/>
                        </a:spcAft>
                      </a:pPr>
                      <a:r>
                        <a:rPr lang="fr-FR" sz="3000" b="1" i="0" spc="100" baseline="0" noProof="0" dirty="0" err="1">
                          <a:solidFill>
                            <a:srgbClr val="4BA6DD"/>
                          </a:solidFill>
                          <a:latin typeface="Tahoma" panose="020B0604030504040204" pitchFamily="34" charset="0"/>
                          <a:ea typeface="Tahoma" panose="020B0604030504040204" pitchFamily="34" charset="0"/>
                          <a:cs typeface="Tahoma" panose="020B0604030504040204" pitchFamily="34" charset="0"/>
                        </a:rPr>
                        <a:t>T</a:t>
                      </a:r>
                      <a:r>
                        <a:rPr lang="fr-FR" sz="3000" b="1" i="0" spc="100" baseline="0" noProof="0" dirty="0" err="1">
                          <a:solidFill>
                            <a:schemeClr val="tx1"/>
                          </a:solidFill>
                          <a:latin typeface="Tahoma" panose="020B0604030504040204" pitchFamily="34" charset="0"/>
                          <a:ea typeface="Tahoma" panose="020B0604030504040204" pitchFamily="34" charset="0"/>
                          <a:cs typeface="Tahoma" panose="020B0604030504040204" pitchFamily="34" charset="0"/>
                        </a:rPr>
                        <a:t>emporel-lement</a:t>
                      </a:r>
                      <a:r>
                        <a:rPr lang="fr-FR" sz="3000" b="1" i="0" spc="100" baseline="0" noProof="0" dirty="0">
                          <a:solidFill>
                            <a:schemeClr val="tx1"/>
                          </a:solidFill>
                          <a:latin typeface="Tahoma" panose="020B0604030504040204" pitchFamily="34" charset="0"/>
                          <a:ea typeface="Tahoma" panose="020B0604030504040204" pitchFamily="34" charset="0"/>
                          <a:cs typeface="Tahoma" panose="020B0604030504040204" pitchFamily="34" charset="0"/>
                        </a:rPr>
                        <a:t> défini</a:t>
                      </a:r>
                      <a:endParaRPr lang="fr-FR" sz="3000" b="1" noProof="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T="45728" marB="45728" anchor="ctr">
                    <a:lnL w="12700" cmpd="sng">
                      <a:noFill/>
                    </a:lnL>
                    <a:lnR w="12700" cap="flat" cmpd="sng" algn="ctr">
                      <a:solidFill>
                        <a:srgbClr val="4BA6DD"/>
                      </a:solidFill>
                      <a:prstDash val="solid"/>
                      <a:round/>
                      <a:headEnd type="none" w="med" len="med"/>
                      <a:tailEnd type="none" w="med" len="med"/>
                    </a:lnR>
                    <a:lnT w="12700" cap="flat" cmpd="sng" algn="ctr">
                      <a:solidFill>
                        <a:srgbClr val="4BA6DD"/>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spcBef>
                          <a:spcPts val="600"/>
                        </a:spcBef>
                        <a:spcAft>
                          <a:spcPts val="600"/>
                        </a:spcAft>
                      </a:pPr>
                      <a:r>
                        <a:rPr lang="fr-FR" sz="2400" noProof="0" dirty="0">
                          <a:solidFill>
                            <a:schemeClr val="tx1"/>
                          </a:solidFill>
                          <a:latin typeface="Tahoma" panose="020B0604030504040204" pitchFamily="34" charset="0"/>
                          <a:ea typeface="Tahoma" panose="020B0604030504040204" pitchFamily="34" charset="0"/>
                          <a:cs typeface="Tahoma" panose="020B0604030504040204" pitchFamily="34" charset="0"/>
                        </a:rPr>
                        <a:t>établit une date limite pour réaliser votre objectif</a:t>
                      </a:r>
                    </a:p>
                  </a:txBody>
                  <a:tcPr marT="45728" marB="45728" anchor="ctr">
                    <a:lnL w="12700" cap="flat" cmpd="sng" algn="ctr">
                      <a:solidFill>
                        <a:srgbClr val="4BA6DD"/>
                      </a:solidFill>
                      <a:prstDash val="solid"/>
                      <a:round/>
                      <a:headEnd type="none" w="med" len="med"/>
                      <a:tailEnd type="none" w="med" len="med"/>
                    </a:lnL>
                    <a:lnR w="12700" cmpd="sng">
                      <a:noFill/>
                    </a:lnR>
                    <a:lnT w="12700" cap="flat" cmpd="sng" algn="ctr">
                      <a:solidFill>
                        <a:srgbClr val="4BA6DD"/>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0823418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597EC-78A5-2A44-8F82-FD6D1F7BE62D}"/>
              </a:ext>
            </a:extLst>
          </p:cNvPr>
          <p:cNvSpPr>
            <a:spLocks noGrp="1"/>
          </p:cNvSpPr>
          <p:nvPr>
            <p:ph type="title"/>
          </p:nvPr>
        </p:nvSpPr>
        <p:spPr>
          <a:xfrm>
            <a:off x="846944" y="179541"/>
            <a:ext cx="10553368" cy="782053"/>
          </a:xfrm>
        </p:spPr>
        <p:txBody>
          <a:bodyPr anchor="ctr">
            <a:noAutofit/>
          </a:bodyPr>
          <a:lstStyle/>
          <a:p>
            <a:r>
              <a:rPr lang="fr-FR" sz="3300" dirty="0"/>
              <a:t>Beaucoup d’objectifs SMART pour atteindre un seul but</a:t>
            </a:r>
          </a:p>
        </p:txBody>
      </p:sp>
      <p:sp>
        <p:nvSpPr>
          <p:cNvPr id="4" name="Content Placeholder 3">
            <a:extLst>
              <a:ext uri="{FF2B5EF4-FFF2-40B4-BE49-F238E27FC236}">
                <a16:creationId xmlns:a16="http://schemas.microsoft.com/office/drawing/2014/main" id="{5EC0994E-B102-4EAE-8F34-AB5A5E4CE6AE}"/>
              </a:ext>
            </a:extLst>
          </p:cNvPr>
          <p:cNvSpPr>
            <a:spLocks noGrp="1"/>
          </p:cNvSpPr>
          <p:nvPr>
            <p:ph idx="1"/>
          </p:nvPr>
        </p:nvSpPr>
        <p:spPr/>
        <p:txBody>
          <a:bodyPr/>
          <a:lstStyle/>
          <a:p>
            <a:endParaRPr lang="en-US"/>
          </a:p>
        </p:txBody>
      </p:sp>
      <p:pic>
        <p:nvPicPr>
          <p:cNvPr id="6" name="Content Placeholder 6" descr="Diagram&#10;&#10;Description automatically generated">
            <a:extLst>
              <a:ext uri="{FF2B5EF4-FFF2-40B4-BE49-F238E27FC236}">
                <a16:creationId xmlns:a16="http://schemas.microsoft.com/office/drawing/2014/main" id="{2CEB24CD-BF78-4FC8-8951-2BAAFE8985B9}"/>
              </a:ext>
            </a:extLst>
          </p:cNvPr>
          <p:cNvPicPr>
            <a:picLocks noChangeAspect="1"/>
          </p:cNvPicPr>
          <p:nvPr/>
        </p:nvPicPr>
        <p:blipFill>
          <a:blip r:embed="rId3"/>
          <a:stretch>
            <a:fillRect/>
          </a:stretch>
        </p:blipFill>
        <p:spPr>
          <a:xfrm>
            <a:off x="25400" y="1496292"/>
            <a:ext cx="12114676" cy="4680670"/>
          </a:xfrm>
          <a:prstGeom prst="rect">
            <a:avLst/>
          </a:prstGeom>
        </p:spPr>
      </p:pic>
    </p:spTree>
    <p:extLst>
      <p:ext uri="{BB962C8B-B14F-4D97-AF65-F5344CB8AC3E}">
        <p14:creationId xmlns:p14="http://schemas.microsoft.com/office/powerpoint/2010/main" val="25074778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56BA523-A554-FC47-B91C-57960F738085}"/>
              </a:ext>
            </a:extLst>
          </p:cNvPr>
          <p:cNvSpPr/>
          <p:nvPr/>
        </p:nvSpPr>
        <p:spPr>
          <a:xfrm>
            <a:off x="212271" y="3773483"/>
            <a:ext cx="2251009" cy="2904975"/>
          </a:xfrm>
          <a:prstGeom prst="rect">
            <a:avLst/>
          </a:prstGeom>
          <a:solidFill>
            <a:schemeClr val="bg1"/>
          </a:solidFill>
          <a:ln>
            <a:solidFill>
              <a:srgbClr val="4BA6DD"/>
            </a:solidFill>
          </a:ln>
        </p:spPr>
        <p:style>
          <a:lnRef idx="2">
            <a:schemeClr val="accent1">
              <a:shade val="50000"/>
            </a:schemeClr>
          </a:lnRef>
          <a:fillRef idx="1">
            <a:schemeClr val="accent1"/>
          </a:fillRef>
          <a:effectRef idx="0">
            <a:schemeClr val="accent1"/>
          </a:effectRef>
          <a:fontRef idx="minor">
            <a:schemeClr val="lt1"/>
          </a:fontRef>
        </p:style>
        <p:txBody>
          <a:bodyPr tIns="91440"/>
          <a:lstStyle/>
          <a:p>
            <a:pPr algn="ctr" eaLnBrk="1" fontAlgn="auto" hangingPunct="1">
              <a:spcBef>
                <a:spcPts val="0"/>
              </a:spcBef>
              <a:spcAft>
                <a:spcPts val="600"/>
              </a:spcAft>
              <a:defRPr/>
            </a:pPr>
            <a:r>
              <a:rPr lang="fr-FR" b="1" dirty="0">
                <a:solidFill>
                  <a:schemeClr val="tx1"/>
                </a:solidFill>
                <a:latin typeface="Arial" panose="020B0604020202020204" pitchFamily="34" charset="0"/>
                <a:cs typeface="Arial" panose="020B0604020202020204" pitchFamily="34" charset="0"/>
              </a:rPr>
              <a:t>Objectif 1</a:t>
            </a:r>
          </a:p>
          <a:p>
            <a:pPr algn="ctr" eaLnBrk="1" fontAlgn="auto" hangingPunct="1">
              <a:spcBef>
                <a:spcPts val="0"/>
              </a:spcBef>
              <a:spcAft>
                <a:spcPts val="600"/>
              </a:spcAft>
              <a:defRPr/>
            </a:pPr>
            <a:endParaRPr lang="fr-FR" b="1" dirty="0">
              <a:solidFill>
                <a:schemeClr val="tx1"/>
              </a:solidFill>
              <a:latin typeface="Arial" panose="020B0604020202020204" pitchFamily="34" charset="0"/>
              <a:cs typeface="Arial" panose="020B0604020202020204" pitchFamily="34" charset="0"/>
            </a:endParaRPr>
          </a:p>
          <a:p>
            <a:pPr algn="ctr" eaLnBrk="1" fontAlgn="auto" hangingPunct="1">
              <a:spcBef>
                <a:spcPts val="0"/>
              </a:spcBef>
              <a:spcAft>
                <a:spcPts val="600"/>
              </a:spcAft>
              <a:defRPr/>
            </a:pPr>
            <a:r>
              <a:rPr lang="fr-FR" dirty="0">
                <a:solidFill>
                  <a:schemeClr val="tx1"/>
                </a:solidFill>
                <a:latin typeface="Arial" panose="020B0604020202020204" pitchFamily="34" charset="0"/>
                <a:cs typeface="Arial" panose="020B0604020202020204" pitchFamily="34" charset="0"/>
              </a:rPr>
              <a:t>Le gouverneur commissionne une équipe de travail chargée de surveiller la mortalité maternelle d’ici juin 2021. </a:t>
            </a:r>
          </a:p>
        </p:txBody>
      </p:sp>
      <p:sp>
        <p:nvSpPr>
          <p:cNvPr id="6" name="Rectangle 5">
            <a:extLst>
              <a:ext uri="{FF2B5EF4-FFF2-40B4-BE49-F238E27FC236}">
                <a16:creationId xmlns:a16="http://schemas.microsoft.com/office/drawing/2014/main" id="{1D6EBC8A-02F7-3243-B39C-F3C7489DC9DB}"/>
              </a:ext>
            </a:extLst>
          </p:cNvPr>
          <p:cNvSpPr/>
          <p:nvPr/>
        </p:nvSpPr>
        <p:spPr>
          <a:xfrm>
            <a:off x="2649798" y="3773484"/>
            <a:ext cx="2251010" cy="2904975"/>
          </a:xfrm>
          <a:prstGeom prst="rect">
            <a:avLst/>
          </a:prstGeom>
          <a:solidFill>
            <a:schemeClr val="bg1"/>
          </a:solidFill>
          <a:ln>
            <a:solidFill>
              <a:srgbClr val="4BA6DD"/>
            </a:solidFill>
          </a:ln>
        </p:spPr>
        <p:style>
          <a:lnRef idx="2">
            <a:schemeClr val="accent1">
              <a:shade val="50000"/>
            </a:schemeClr>
          </a:lnRef>
          <a:fillRef idx="1">
            <a:schemeClr val="accent1"/>
          </a:fillRef>
          <a:effectRef idx="0">
            <a:schemeClr val="accent1"/>
          </a:effectRef>
          <a:fontRef idx="minor">
            <a:schemeClr val="lt1"/>
          </a:fontRef>
        </p:style>
        <p:txBody>
          <a:bodyPr tIns="91440"/>
          <a:lstStyle/>
          <a:p>
            <a:pPr algn="ctr">
              <a:spcAft>
                <a:spcPts val="600"/>
              </a:spcAft>
              <a:defRPr/>
            </a:pPr>
            <a:r>
              <a:rPr lang="fr-FR" b="1" dirty="0">
                <a:solidFill>
                  <a:schemeClr val="tx1"/>
                </a:solidFill>
                <a:latin typeface="Arial" panose="020B0604020202020204" pitchFamily="34" charset="0"/>
                <a:cs typeface="Arial" panose="020B0604020202020204" pitchFamily="34" charset="0"/>
              </a:rPr>
              <a:t>Objectif 2</a:t>
            </a:r>
          </a:p>
          <a:p>
            <a:pPr algn="ctr" eaLnBrk="1" fontAlgn="auto" hangingPunct="1">
              <a:spcBef>
                <a:spcPts val="0"/>
              </a:spcBef>
              <a:spcAft>
                <a:spcPts val="600"/>
              </a:spcAft>
              <a:defRPr/>
            </a:pPr>
            <a:endParaRPr lang="fr-FR" b="1" dirty="0">
              <a:solidFill>
                <a:schemeClr val="tx1"/>
              </a:solidFill>
              <a:latin typeface="Arial" panose="020B0604020202020204" pitchFamily="34" charset="0"/>
              <a:cs typeface="Arial" panose="020B0604020202020204" pitchFamily="34" charset="0"/>
            </a:endParaRPr>
          </a:p>
          <a:p>
            <a:pPr algn="ctr" eaLnBrk="1" fontAlgn="auto" hangingPunct="1">
              <a:spcBef>
                <a:spcPts val="0"/>
              </a:spcBef>
              <a:spcAft>
                <a:spcPts val="600"/>
              </a:spcAft>
              <a:defRPr/>
            </a:pPr>
            <a:r>
              <a:rPr lang="fr-FR" sz="1700" dirty="0">
                <a:solidFill>
                  <a:schemeClr val="tx1"/>
                </a:solidFill>
                <a:latin typeface="Arial" panose="020B0604020202020204" pitchFamily="34" charset="0"/>
                <a:cs typeface="Arial" panose="020B0604020202020204" pitchFamily="34" charset="0"/>
              </a:rPr>
              <a:t>Le ministre d’état des finances alloue </a:t>
            </a:r>
            <a:br>
              <a:rPr lang="fr-FR" sz="1700" dirty="0">
                <a:solidFill>
                  <a:schemeClr val="tx1"/>
                </a:solidFill>
                <a:latin typeface="Arial" panose="020B0604020202020204" pitchFamily="34" charset="0"/>
                <a:cs typeface="Arial" panose="020B0604020202020204" pitchFamily="34" charset="0"/>
              </a:rPr>
            </a:br>
            <a:r>
              <a:rPr lang="fr-FR" sz="1700" dirty="0">
                <a:solidFill>
                  <a:schemeClr val="tx1"/>
                </a:solidFill>
                <a:latin typeface="Arial" panose="020B0604020202020204" pitchFamily="34" charset="0"/>
                <a:cs typeface="Arial" panose="020B0604020202020204" pitchFamily="34" charset="0"/>
              </a:rPr>
              <a:t>100 000 dollars au budget de la santé pour embaucher et former des sages-femmes d’ici juillet 2021.</a:t>
            </a:r>
          </a:p>
        </p:txBody>
      </p:sp>
      <p:sp>
        <p:nvSpPr>
          <p:cNvPr id="7" name="Rectangle 6">
            <a:extLst>
              <a:ext uri="{FF2B5EF4-FFF2-40B4-BE49-F238E27FC236}">
                <a16:creationId xmlns:a16="http://schemas.microsoft.com/office/drawing/2014/main" id="{BA71D068-1BDE-8C4D-B2C5-47B803EA44D3}"/>
              </a:ext>
            </a:extLst>
          </p:cNvPr>
          <p:cNvSpPr/>
          <p:nvPr/>
        </p:nvSpPr>
        <p:spPr>
          <a:xfrm>
            <a:off x="5057971" y="3773484"/>
            <a:ext cx="2254507" cy="2904974"/>
          </a:xfrm>
          <a:prstGeom prst="rect">
            <a:avLst/>
          </a:prstGeom>
          <a:solidFill>
            <a:schemeClr val="bg1"/>
          </a:solidFill>
          <a:ln>
            <a:solidFill>
              <a:srgbClr val="4BA6DD"/>
            </a:solidFill>
          </a:ln>
        </p:spPr>
        <p:style>
          <a:lnRef idx="2">
            <a:schemeClr val="accent1">
              <a:shade val="50000"/>
            </a:schemeClr>
          </a:lnRef>
          <a:fillRef idx="1">
            <a:schemeClr val="accent1"/>
          </a:fillRef>
          <a:effectRef idx="0">
            <a:schemeClr val="accent1"/>
          </a:effectRef>
          <a:fontRef idx="minor">
            <a:schemeClr val="lt1"/>
          </a:fontRef>
        </p:style>
        <p:txBody>
          <a:bodyPr tIns="91440"/>
          <a:lstStyle/>
          <a:p>
            <a:pPr algn="ctr">
              <a:spcAft>
                <a:spcPts val="600"/>
              </a:spcAft>
              <a:defRPr/>
            </a:pPr>
            <a:r>
              <a:rPr lang="fr-FR" b="1" dirty="0">
                <a:solidFill>
                  <a:schemeClr val="tx1"/>
                </a:solidFill>
                <a:latin typeface="Arial" panose="020B0604020202020204" pitchFamily="34" charset="0"/>
                <a:cs typeface="Arial" panose="020B0604020202020204" pitchFamily="34" charset="0"/>
              </a:rPr>
              <a:t>Objectif 3</a:t>
            </a:r>
          </a:p>
          <a:p>
            <a:pPr algn="ctr" eaLnBrk="1" fontAlgn="auto" hangingPunct="1">
              <a:spcBef>
                <a:spcPts val="0"/>
              </a:spcBef>
              <a:spcAft>
                <a:spcPts val="600"/>
              </a:spcAft>
              <a:defRPr/>
            </a:pPr>
            <a:endParaRPr lang="fr-FR" b="1" dirty="0">
              <a:solidFill>
                <a:schemeClr val="tx1"/>
              </a:solidFill>
              <a:latin typeface="Arial" panose="020B0604020202020204" pitchFamily="34" charset="0"/>
              <a:cs typeface="Arial" panose="020B0604020202020204" pitchFamily="34" charset="0"/>
            </a:endParaRPr>
          </a:p>
          <a:p>
            <a:pPr algn="ctr" eaLnBrk="1" fontAlgn="auto" hangingPunct="1">
              <a:spcBef>
                <a:spcPts val="0"/>
              </a:spcBef>
              <a:spcAft>
                <a:spcPts val="600"/>
              </a:spcAft>
              <a:defRPr/>
            </a:pPr>
            <a:r>
              <a:rPr lang="fr-FR" sz="1700" dirty="0">
                <a:solidFill>
                  <a:schemeClr val="tx1"/>
                </a:solidFill>
                <a:latin typeface="Arial" panose="020B0604020202020204" pitchFamily="34" charset="0"/>
                <a:cs typeface="Arial" panose="020B0604020202020204" pitchFamily="34" charset="0"/>
              </a:rPr>
              <a:t>Le chargé local de santé maternelle et infantile dépense </a:t>
            </a:r>
            <a:br>
              <a:rPr lang="fr-FR" sz="1700" dirty="0">
                <a:solidFill>
                  <a:schemeClr val="tx1"/>
                </a:solidFill>
                <a:latin typeface="Arial" panose="020B0604020202020204" pitchFamily="34" charset="0"/>
                <a:cs typeface="Arial" panose="020B0604020202020204" pitchFamily="34" charset="0"/>
              </a:rPr>
            </a:br>
            <a:r>
              <a:rPr lang="fr-FR" sz="1700" dirty="0">
                <a:solidFill>
                  <a:schemeClr val="tx1"/>
                </a:solidFill>
                <a:latin typeface="Arial" panose="020B0604020202020204" pitchFamily="34" charset="0"/>
                <a:cs typeface="Arial" panose="020B0604020202020204" pitchFamily="34" charset="0"/>
              </a:rPr>
              <a:t>100 000 dollars pour embaucher et former des sages-femmes d’ici février 2022.</a:t>
            </a:r>
          </a:p>
        </p:txBody>
      </p:sp>
      <p:sp>
        <p:nvSpPr>
          <p:cNvPr id="8" name="Rectangle 7">
            <a:extLst>
              <a:ext uri="{FF2B5EF4-FFF2-40B4-BE49-F238E27FC236}">
                <a16:creationId xmlns:a16="http://schemas.microsoft.com/office/drawing/2014/main" id="{CAC5C3F8-43D4-034E-8511-8F9DF41A0A2C}"/>
              </a:ext>
            </a:extLst>
          </p:cNvPr>
          <p:cNvSpPr/>
          <p:nvPr/>
        </p:nvSpPr>
        <p:spPr>
          <a:xfrm>
            <a:off x="7463222" y="3773484"/>
            <a:ext cx="1846383" cy="2873615"/>
          </a:xfrm>
          <a:prstGeom prst="rect">
            <a:avLst/>
          </a:prstGeom>
          <a:solidFill>
            <a:schemeClr val="bg1"/>
          </a:solidFill>
          <a:ln>
            <a:solidFill>
              <a:srgbClr val="4BA6DD"/>
            </a:solidFill>
          </a:ln>
        </p:spPr>
        <p:style>
          <a:lnRef idx="2">
            <a:schemeClr val="accent1">
              <a:shade val="50000"/>
            </a:schemeClr>
          </a:lnRef>
          <a:fillRef idx="1">
            <a:schemeClr val="accent1"/>
          </a:fillRef>
          <a:effectRef idx="0">
            <a:schemeClr val="accent1"/>
          </a:effectRef>
          <a:fontRef idx="minor">
            <a:schemeClr val="lt1"/>
          </a:fontRef>
        </p:style>
        <p:txBody>
          <a:bodyPr tIns="91440"/>
          <a:lstStyle/>
          <a:p>
            <a:pPr algn="ctr">
              <a:spcAft>
                <a:spcPts val="600"/>
              </a:spcAft>
              <a:defRPr/>
            </a:pPr>
            <a:r>
              <a:rPr lang="fr-FR" b="1" dirty="0">
                <a:solidFill>
                  <a:schemeClr val="tx1"/>
                </a:solidFill>
                <a:latin typeface="Arial" panose="020B0604020202020204" pitchFamily="34" charset="0"/>
                <a:cs typeface="Arial" panose="020B0604020202020204" pitchFamily="34" charset="0"/>
              </a:rPr>
              <a:t>Objectif 4</a:t>
            </a:r>
          </a:p>
          <a:p>
            <a:pPr algn="ctr" eaLnBrk="1" fontAlgn="auto" hangingPunct="1">
              <a:spcBef>
                <a:spcPts val="0"/>
              </a:spcBef>
              <a:spcAft>
                <a:spcPts val="600"/>
              </a:spcAft>
              <a:defRPr/>
            </a:pPr>
            <a:endParaRPr lang="fr-FR" b="1" dirty="0">
              <a:solidFill>
                <a:schemeClr val="tx1"/>
              </a:solidFill>
              <a:latin typeface="Arial" panose="020B0604020202020204" pitchFamily="34" charset="0"/>
              <a:cs typeface="Arial" panose="020B0604020202020204" pitchFamily="34" charset="0"/>
            </a:endParaRPr>
          </a:p>
          <a:p>
            <a:pPr algn="ctr" eaLnBrk="1" fontAlgn="auto" hangingPunct="1">
              <a:spcBef>
                <a:spcPts val="0"/>
              </a:spcBef>
              <a:spcAft>
                <a:spcPts val="600"/>
              </a:spcAft>
              <a:defRPr/>
            </a:pPr>
            <a:r>
              <a:rPr lang="fr-FR" sz="1700" dirty="0">
                <a:solidFill>
                  <a:schemeClr val="tx1"/>
                </a:solidFill>
                <a:latin typeface="Arial" panose="020B0604020202020204" pitchFamily="34" charset="0"/>
                <a:cs typeface="Arial" panose="020B0604020202020204" pitchFamily="34" charset="0"/>
              </a:rPr>
              <a:t>L’hôpital local pilote un programme de transport des femmes sur le point d’enfanter d’ici avril 2022.</a:t>
            </a:r>
          </a:p>
        </p:txBody>
      </p:sp>
      <p:sp>
        <p:nvSpPr>
          <p:cNvPr id="9" name="Rectangle 8">
            <a:extLst>
              <a:ext uri="{FF2B5EF4-FFF2-40B4-BE49-F238E27FC236}">
                <a16:creationId xmlns:a16="http://schemas.microsoft.com/office/drawing/2014/main" id="{A497F8B7-8FC7-1645-8561-C63CD6137119}"/>
              </a:ext>
            </a:extLst>
          </p:cNvPr>
          <p:cNvSpPr/>
          <p:nvPr/>
        </p:nvSpPr>
        <p:spPr>
          <a:xfrm>
            <a:off x="9473187" y="3773484"/>
            <a:ext cx="2506542" cy="2873615"/>
          </a:xfrm>
          <a:prstGeom prst="rect">
            <a:avLst/>
          </a:prstGeom>
          <a:solidFill>
            <a:schemeClr val="bg1"/>
          </a:solidFill>
          <a:ln>
            <a:solidFill>
              <a:srgbClr val="4BA6DD"/>
            </a:solidFill>
          </a:ln>
        </p:spPr>
        <p:style>
          <a:lnRef idx="2">
            <a:schemeClr val="accent1">
              <a:shade val="50000"/>
            </a:schemeClr>
          </a:lnRef>
          <a:fillRef idx="1">
            <a:schemeClr val="accent1"/>
          </a:fillRef>
          <a:effectRef idx="0">
            <a:schemeClr val="accent1"/>
          </a:effectRef>
          <a:fontRef idx="minor">
            <a:schemeClr val="lt1"/>
          </a:fontRef>
        </p:style>
        <p:txBody>
          <a:bodyPr tIns="91440"/>
          <a:lstStyle/>
          <a:p>
            <a:pPr algn="ctr">
              <a:spcAft>
                <a:spcPts val="600"/>
              </a:spcAft>
              <a:defRPr/>
            </a:pPr>
            <a:r>
              <a:rPr lang="fr-FR" b="1" dirty="0">
                <a:solidFill>
                  <a:schemeClr val="tx1"/>
                </a:solidFill>
                <a:latin typeface="Arial" panose="020B0604020202020204" pitchFamily="34" charset="0"/>
                <a:cs typeface="Arial" panose="020B0604020202020204" pitchFamily="34" charset="0"/>
              </a:rPr>
              <a:t>Objectif 5</a:t>
            </a:r>
          </a:p>
          <a:p>
            <a:pPr algn="ctr" eaLnBrk="1" fontAlgn="auto" hangingPunct="1">
              <a:spcBef>
                <a:spcPts val="0"/>
              </a:spcBef>
              <a:spcAft>
                <a:spcPts val="600"/>
              </a:spcAft>
              <a:defRPr/>
            </a:pPr>
            <a:endParaRPr lang="fr-FR" b="1" dirty="0">
              <a:solidFill>
                <a:schemeClr val="tx1"/>
              </a:solidFill>
              <a:latin typeface="Arial" panose="020B0604020202020204" pitchFamily="34" charset="0"/>
              <a:cs typeface="Arial" panose="020B0604020202020204" pitchFamily="34" charset="0"/>
            </a:endParaRPr>
          </a:p>
          <a:p>
            <a:pPr algn="ctr" eaLnBrk="1" fontAlgn="auto" hangingPunct="1">
              <a:spcBef>
                <a:spcPts val="0"/>
              </a:spcBef>
              <a:spcAft>
                <a:spcPts val="600"/>
              </a:spcAft>
              <a:defRPr/>
            </a:pPr>
            <a:r>
              <a:rPr lang="fr-FR" dirty="0">
                <a:solidFill>
                  <a:schemeClr val="tx1"/>
                </a:solidFill>
                <a:latin typeface="Arial" panose="020B0604020202020204" pitchFamily="34" charset="0"/>
                <a:cs typeface="Arial" panose="020B0604020202020204" pitchFamily="34" charset="0"/>
              </a:rPr>
              <a:t>L’association des sages-femmes adopte un nouveau curriculum avec de meilleurs standards de qualité des soins d’ici mai 2022. </a:t>
            </a:r>
          </a:p>
        </p:txBody>
      </p:sp>
      <p:cxnSp>
        <p:nvCxnSpPr>
          <p:cNvPr id="17" name="Straight Connector 16">
            <a:extLst>
              <a:ext uri="{FF2B5EF4-FFF2-40B4-BE49-F238E27FC236}">
                <a16:creationId xmlns:a16="http://schemas.microsoft.com/office/drawing/2014/main" id="{7B4840A2-2ACF-9642-BFF9-9C393A91E9BB}"/>
              </a:ext>
            </a:extLst>
          </p:cNvPr>
          <p:cNvCxnSpPr>
            <a:cxnSpLocks/>
          </p:cNvCxnSpPr>
          <p:nvPr/>
        </p:nvCxnSpPr>
        <p:spPr>
          <a:xfrm>
            <a:off x="10868218" y="2756976"/>
            <a:ext cx="0" cy="1016507"/>
          </a:xfrm>
          <a:prstGeom prst="line">
            <a:avLst/>
          </a:prstGeom>
          <a:ln w="19050">
            <a:solidFill>
              <a:srgbClr val="4BA6DD"/>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930DEB69-E1A3-C24B-96B8-1A5965800437}"/>
              </a:ext>
            </a:extLst>
          </p:cNvPr>
          <p:cNvSpPr/>
          <p:nvPr/>
        </p:nvSpPr>
        <p:spPr>
          <a:xfrm>
            <a:off x="609599" y="1618607"/>
            <a:ext cx="3309257" cy="1325563"/>
          </a:xfrm>
          <a:prstGeom prst="rect">
            <a:avLst/>
          </a:prstGeom>
          <a:solidFill>
            <a:schemeClr val="bg1"/>
          </a:solidFill>
          <a:ln>
            <a:solidFill>
              <a:srgbClr val="4BA6DD"/>
            </a:solidFill>
          </a:ln>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eaLnBrk="1" fontAlgn="auto" hangingPunct="1">
              <a:spcBef>
                <a:spcPts val="0"/>
              </a:spcBef>
              <a:spcAft>
                <a:spcPts val="0"/>
              </a:spcAft>
              <a:defRPr/>
            </a:pPr>
            <a:r>
              <a:rPr lang="fr-FR" sz="2400" b="1" dirty="0">
                <a:solidFill>
                  <a:schemeClr val="tx1"/>
                </a:solidFill>
                <a:latin typeface="Arial" panose="020B0604020202020204" pitchFamily="34" charset="0"/>
                <a:cs typeface="Arial" panose="020B0604020202020204" pitchFamily="34" charset="0"/>
              </a:rPr>
              <a:t>MAINTENANT</a:t>
            </a:r>
          </a:p>
          <a:p>
            <a:pPr algn="ctr" eaLnBrk="1" fontAlgn="auto" hangingPunct="1">
              <a:spcBef>
                <a:spcPts val="0"/>
              </a:spcBef>
              <a:spcAft>
                <a:spcPts val="0"/>
              </a:spcAft>
              <a:defRPr/>
            </a:pPr>
            <a:r>
              <a:rPr lang="fr-FR" sz="1700" dirty="0">
                <a:solidFill>
                  <a:schemeClr val="tx1"/>
                </a:solidFill>
                <a:latin typeface="Arial" panose="020B0604020202020204" pitchFamily="34" charset="0"/>
                <a:cs typeface="Arial" panose="020B0604020202020204" pitchFamily="34" charset="0"/>
              </a:rPr>
              <a:t>Dans un grand état, de nombreuses femmes meurent pendant la grossesse en en couches.</a:t>
            </a:r>
          </a:p>
        </p:txBody>
      </p:sp>
      <p:cxnSp>
        <p:nvCxnSpPr>
          <p:cNvPr id="37" name="Straight Connector 36">
            <a:extLst>
              <a:ext uri="{FF2B5EF4-FFF2-40B4-BE49-F238E27FC236}">
                <a16:creationId xmlns:a16="http://schemas.microsoft.com/office/drawing/2014/main" id="{313990D0-1D3D-BA4C-8734-0E6B56B0AA1B}"/>
              </a:ext>
            </a:extLst>
          </p:cNvPr>
          <p:cNvCxnSpPr>
            <a:cxnSpLocks/>
          </p:cNvCxnSpPr>
          <p:nvPr/>
        </p:nvCxnSpPr>
        <p:spPr>
          <a:xfrm>
            <a:off x="8136485" y="3228799"/>
            <a:ext cx="0" cy="544684"/>
          </a:xfrm>
          <a:prstGeom prst="line">
            <a:avLst/>
          </a:prstGeom>
          <a:ln w="19050">
            <a:solidFill>
              <a:srgbClr val="4BA6DD"/>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9272D75-7196-F145-B224-54E9A6F12CF1}"/>
              </a:ext>
            </a:extLst>
          </p:cNvPr>
          <p:cNvCxnSpPr>
            <a:cxnSpLocks/>
          </p:cNvCxnSpPr>
          <p:nvPr/>
        </p:nvCxnSpPr>
        <p:spPr>
          <a:xfrm>
            <a:off x="6094829" y="3244848"/>
            <a:ext cx="0" cy="522244"/>
          </a:xfrm>
          <a:prstGeom prst="line">
            <a:avLst/>
          </a:prstGeom>
          <a:ln w="19050">
            <a:solidFill>
              <a:srgbClr val="4BA6DD"/>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32104CD-CEF0-004F-8B1F-27D12E0C7E1C}"/>
              </a:ext>
            </a:extLst>
          </p:cNvPr>
          <p:cNvCxnSpPr>
            <a:cxnSpLocks/>
            <a:endCxn id="6" idx="0"/>
          </p:cNvCxnSpPr>
          <p:nvPr/>
        </p:nvCxnSpPr>
        <p:spPr>
          <a:xfrm>
            <a:off x="3775303" y="3251240"/>
            <a:ext cx="0" cy="522244"/>
          </a:xfrm>
          <a:prstGeom prst="line">
            <a:avLst/>
          </a:prstGeom>
          <a:ln w="19050">
            <a:solidFill>
              <a:srgbClr val="4BA6DD"/>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B69BF02-E7C7-3E4C-905E-1226868DF4A2}"/>
              </a:ext>
            </a:extLst>
          </p:cNvPr>
          <p:cNvCxnSpPr>
            <a:cxnSpLocks/>
          </p:cNvCxnSpPr>
          <p:nvPr/>
        </p:nvCxnSpPr>
        <p:spPr>
          <a:xfrm>
            <a:off x="1306286" y="2944170"/>
            <a:ext cx="0" cy="829313"/>
          </a:xfrm>
          <a:prstGeom prst="line">
            <a:avLst/>
          </a:prstGeom>
          <a:ln w="19050">
            <a:solidFill>
              <a:srgbClr val="4BA6DD"/>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48C97F5-1C94-1040-B3AA-41587A1FBF1F}"/>
              </a:ext>
            </a:extLst>
          </p:cNvPr>
          <p:cNvCxnSpPr>
            <a:cxnSpLocks/>
          </p:cNvCxnSpPr>
          <p:nvPr/>
        </p:nvCxnSpPr>
        <p:spPr>
          <a:xfrm flipV="1">
            <a:off x="1306286" y="3244848"/>
            <a:ext cx="9579428" cy="6392"/>
          </a:xfrm>
          <a:prstGeom prst="line">
            <a:avLst/>
          </a:prstGeom>
          <a:ln w="19050">
            <a:solidFill>
              <a:srgbClr val="4BA6DD"/>
            </a:solidFill>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153F4268-68CF-984A-ADF5-C955F924F405}"/>
              </a:ext>
            </a:extLst>
          </p:cNvPr>
          <p:cNvSpPr/>
          <p:nvPr/>
        </p:nvSpPr>
        <p:spPr>
          <a:xfrm>
            <a:off x="8120743" y="1615643"/>
            <a:ext cx="3309257" cy="1213644"/>
          </a:xfrm>
          <a:prstGeom prst="rect">
            <a:avLst/>
          </a:prstGeom>
          <a:solidFill>
            <a:schemeClr val="bg1"/>
          </a:solidFill>
          <a:ln>
            <a:solidFill>
              <a:srgbClr val="4BA6DD"/>
            </a:solidFill>
          </a:ln>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eaLnBrk="1" fontAlgn="auto" hangingPunct="1">
              <a:spcBef>
                <a:spcPts val="0"/>
              </a:spcBef>
              <a:spcAft>
                <a:spcPts val="0"/>
              </a:spcAft>
              <a:defRPr/>
            </a:pPr>
            <a:r>
              <a:rPr lang="fr-FR" sz="2400" b="1" dirty="0">
                <a:solidFill>
                  <a:schemeClr val="tx1"/>
                </a:solidFill>
                <a:latin typeface="Arial" panose="020B0604020202020204" pitchFamily="34" charset="0"/>
                <a:cs typeface="Arial" panose="020B0604020202020204" pitchFamily="34" charset="0"/>
              </a:rPr>
              <a:t>BUT</a:t>
            </a:r>
            <a:br>
              <a:rPr lang="fr-FR" sz="2400" b="1" dirty="0">
                <a:solidFill>
                  <a:schemeClr val="tx1"/>
                </a:solidFill>
                <a:latin typeface="Arial" panose="020B0604020202020204" pitchFamily="34" charset="0"/>
                <a:cs typeface="Arial" panose="020B0604020202020204" pitchFamily="34" charset="0"/>
              </a:rPr>
            </a:br>
            <a:r>
              <a:rPr lang="fr-FR" dirty="0">
                <a:solidFill>
                  <a:schemeClr val="tx1"/>
                </a:solidFill>
                <a:latin typeface="Arial" panose="020B0604020202020204" pitchFamily="34" charset="0"/>
                <a:cs typeface="Arial" panose="020B0604020202020204" pitchFamily="34" charset="0"/>
              </a:rPr>
              <a:t>Moins de femmes meurent en couches.</a:t>
            </a:r>
            <a:endParaRPr lang="fr-FR" sz="2400" dirty="0">
              <a:solidFill>
                <a:schemeClr val="tx1"/>
              </a:solidFill>
              <a:latin typeface="Arial" panose="020B0604020202020204" pitchFamily="34" charset="0"/>
              <a:cs typeface="Arial" panose="020B0604020202020204" pitchFamily="34" charset="0"/>
            </a:endParaRPr>
          </a:p>
        </p:txBody>
      </p:sp>
      <p:sp>
        <p:nvSpPr>
          <p:cNvPr id="19" name="Title 1">
            <a:extLst>
              <a:ext uri="{FF2B5EF4-FFF2-40B4-BE49-F238E27FC236}">
                <a16:creationId xmlns:a16="http://schemas.microsoft.com/office/drawing/2014/main" id="{3ED93E75-3664-2E4E-8158-CAC130402860}"/>
              </a:ext>
            </a:extLst>
          </p:cNvPr>
          <p:cNvSpPr>
            <a:spLocks noGrp="1"/>
          </p:cNvSpPr>
          <p:nvPr>
            <p:ph type="title"/>
          </p:nvPr>
        </p:nvSpPr>
        <p:spPr>
          <a:xfrm>
            <a:off x="846945" y="179541"/>
            <a:ext cx="10854904" cy="782053"/>
          </a:xfrm>
        </p:spPr>
        <p:txBody>
          <a:bodyPr>
            <a:noAutofit/>
          </a:bodyPr>
          <a:lstStyle/>
          <a:p>
            <a:pPr>
              <a:defRPr/>
            </a:pPr>
            <a:r>
              <a:rPr lang="fr-FR" sz="3300"/>
              <a:t>Beaucoup d’objectifs SMART pour atteindre un seul but</a:t>
            </a:r>
            <a:endParaRPr lang="fr-FR" altLang="en-US" sz="3300">
              <a:ea typeface="+mj-ea"/>
            </a:endParaRPr>
          </a:p>
        </p:txBody>
      </p:sp>
    </p:spTree>
    <p:extLst>
      <p:ext uri="{BB962C8B-B14F-4D97-AF65-F5344CB8AC3E}">
        <p14:creationId xmlns:p14="http://schemas.microsoft.com/office/powerpoint/2010/main" val="11810700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56BA523-A554-FC47-B91C-57960F738085}"/>
              </a:ext>
            </a:extLst>
          </p:cNvPr>
          <p:cNvSpPr/>
          <p:nvPr/>
        </p:nvSpPr>
        <p:spPr>
          <a:xfrm>
            <a:off x="212271" y="3773483"/>
            <a:ext cx="2251009" cy="2904975"/>
          </a:xfrm>
          <a:prstGeom prst="rect">
            <a:avLst/>
          </a:prstGeom>
          <a:solidFill>
            <a:schemeClr val="bg1"/>
          </a:solidFill>
          <a:ln>
            <a:solidFill>
              <a:srgbClr val="4BA6DD"/>
            </a:solidFill>
          </a:ln>
        </p:spPr>
        <p:style>
          <a:lnRef idx="2">
            <a:schemeClr val="accent1">
              <a:shade val="50000"/>
            </a:schemeClr>
          </a:lnRef>
          <a:fillRef idx="1">
            <a:schemeClr val="accent1"/>
          </a:fillRef>
          <a:effectRef idx="0">
            <a:schemeClr val="accent1"/>
          </a:effectRef>
          <a:fontRef idx="minor">
            <a:schemeClr val="lt1"/>
          </a:fontRef>
        </p:style>
        <p:txBody>
          <a:bodyPr tIns="91440"/>
          <a:lstStyle/>
          <a:p>
            <a:pPr algn="ctr" eaLnBrk="1" fontAlgn="auto" hangingPunct="1">
              <a:spcBef>
                <a:spcPts val="0"/>
              </a:spcBef>
              <a:spcAft>
                <a:spcPts val="600"/>
              </a:spcAft>
              <a:defRPr/>
            </a:pPr>
            <a:r>
              <a:rPr lang="fr-FR" b="1" dirty="0">
                <a:solidFill>
                  <a:schemeClr val="tx1"/>
                </a:solidFill>
                <a:latin typeface="Arial" panose="020B0604020202020204" pitchFamily="34" charset="0"/>
                <a:cs typeface="Arial" panose="020B0604020202020204" pitchFamily="34" charset="0"/>
              </a:rPr>
              <a:t>Objectif 1 </a:t>
            </a:r>
          </a:p>
          <a:p>
            <a:pPr algn="ctr" eaLnBrk="1" fontAlgn="auto" hangingPunct="1">
              <a:spcBef>
                <a:spcPts val="0"/>
              </a:spcBef>
              <a:spcAft>
                <a:spcPts val="600"/>
              </a:spcAft>
              <a:defRPr/>
            </a:pPr>
            <a:r>
              <a:rPr lang="fr-FR" sz="1500" dirty="0">
                <a:solidFill>
                  <a:schemeClr val="tx1"/>
                </a:solidFill>
                <a:latin typeface="Arial" panose="020B0604020202020204" pitchFamily="34" charset="0"/>
                <a:cs typeface="Arial" panose="020B0604020202020204" pitchFamily="34" charset="0"/>
              </a:rPr>
              <a:t>Le commissaire résident du centre ville de Kampala signe une ordonnance pour établir des jours fixes de ramassage d’ordures dans le centre ville de Kampala, dans le cadre d’un projet pilote, d’ici avril 2022.</a:t>
            </a:r>
          </a:p>
        </p:txBody>
      </p:sp>
      <p:sp>
        <p:nvSpPr>
          <p:cNvPr id="6" name="Rectangle 5">
            <a:extLst>
              <a:ext uri="{FF2B5EF4-FFF2-40B4-BE49-F238E27FC236}">
                <a16:creationId xmlns:a16="http://schemas.microsoft.com/office/drawing/2014/main" id="{1D6EBC8A-02F7-3243-B39C-F3C7489DC9DB}"/>
              </a:ext>
            </a:extLst>
          </p:cNvPr>
          <p:cNvSpPr/>
          <p:nvPr/>
        </p:nvSpPr>
        <p:spPr>
          <a:xfrm>
            <a:off x="2649798" y="3773484"/>
            <a:ext cx="2251010" cy="2904975"/>
          </a:xfrm>
          <a:prstGeom prst="rect">
            <a:avLst/>
          </a:prstGeom>
          <a:solidFill>
            <a:schemeClr val="bg1"/>
          </a:solidFill>
          <a:ln>
            <a:solidFill>
              <a:srgbClr val="4BA6DD"/>
            </a:solidFill>
          </a:ln>
        </p:spPr>
        <p:style>
          <a:lnRef idx="2">
            <a:schemeClr val="accent1">
              <a:shade val="50000"/>
            </a:schemeClr>
          </a:lnRef>
          <a:fillRef idx="1">
            <a:schemeClr val="accent1"/>
          </a:fillRef>
          <a:effectRef idx="0">
            <a:schemeClr val="accent1"/>
          </a:effectRef>
          <a:fontRef idx="minor">
            <a:schemeClr val="lt1"/>
          </a:fontRef>
        </p:style>
        <p:txBody>
          <a:bodyPr tIns="91440"/>
          <a:lstStyle/>
          <a:p>
            <a:pPr algn="ctr">
              <a:spcAft>
                <a:spcPts val="600"/>
              </a:spcAft>
              <a:defRPr/>
            </a:pPr>
            <a:r>
              <a:rPr lang="fr-FR" b="1" dirty="0">
                <a:solidFill>
                  <a:schemeClr val="tx1"/>
                </a:solidFill>
                <a:latin typeface="Arial" panose="020B0604020202020204" pitchFamily="34" charset="0"/>
                <a:cs typeface="Arial" panose="020B0604020202020204" pitchFamily="34" charset="0"/>
              </a:rPr>
              <a:t>Objectif 2</a:t>
            </a:r>
          </a:p>
          <a:p>
            <a:pPr algn="ctr" eaLnBrk="1" fontAlgn="auto" hangingPunct="1">
              <a:spcBef>
                <a:spcPts val="0"/>
              </a:spcBef>
              <a:spcAft>
                <a:spcPts val="0"/>
              </a:spcAft>
              <a:defRPr/>
            </a:pPr>
            <a:r>
              <a:rPr lang="fr-FR" sz="1700" dirty="0">
                <a:solidFill>
                  <a:schemeClr val="tx1"/>
                </a:solidFill>
                <a:latin typeface="Arial" panose="020B0604020202020204" pitchFamily="34" charset="0"/>
                <a:cs typeface="Arial" panose="020B0604020202020204" pitchFamily="34" charset="0"/>
              </a:rPr>
              <a:t>L’association du quartier organise une brigade de volontaires pour convertir les espaces existants en terrains de jeux pour enfants sur deux weekends en 2022.</a:t>
            </a:r>
          </a:p>
        </p:txBody>
      </p:sp>
      <p:sp>
        <p:nvSpPr>
          <p:cNvPr id="7" name="Rectangle 6">
            <a:extLst>
              <a:ext uri="{FF2B5EF4-FFF2-40B4-BE49-F238E27FC236}">
                <a16:creationId xmlns:a16="http://schemas.microsoft.com/office/drawing/2014/main" id="{BA71D068-1BDE-8C4D-B2C5-47B803EA44D3}"/>
              </a:ext>
            </a:extLst>
          </p:cNvPr>
          <p:cNvSpPr/>
          <p:nvPr/>
        </p:nvSpPr>
        <p:spPr>
          <a:xfrm>
            <a:off x="5057971" y="3773484"/>
            <a:ext cx="2254507" cy="2904974"/>
          </a:xfrm>
          <a:prstGeom prst="rect">
            <a:avLst/>
          </a:prstGeom>
          <a:solidFill>
            <a:schemeClr val="bg1"/>
          </a:solidFill>
          <a:ln>
            <a:solidFill>
              <a:srgbClr val="4BA6DD"/>
            </a:solidFill>
          </a:ln>
        </p:spPr>
        <p:style>
          <a:lnRef idx="2">
            <a:schemeClr val="accent1">
              <a:shade val="50000"/>
            </a:schemeClr>
          </a:lnRef>
          <a:fillRef idx="1">
            <a:schemeClr val="accent1"/>
          </a:fillRef>
          <a:effectRef idx="0">
            <a:schemeClr val="accent1"/>
          </a:effectRef>
          <a:fontRef idx="minor">
            <a:schemeClr val="lt1"/>
          </a:fontRef>
        </p:style>
        <p:txBody>
          <a:bodyPr tIns="91440"/>
          <a:lstStyle/>
          <a:p>
            <a:pPr algn="ctr">
              <a:spcAft>
                <a:spcPts val="600"/>
              </a:spcAft>
              <a:defRPr/>
            </a:pPr>
            <a:r>
              <a:rPr lang="fr-FR" b="1" dirty="0">
                <a:solidFill>
                  <a:schemeClr val="tx1"/>
                </a:solidFill>
                <a:latin typeface="Arial" panose="020B0604020202020204" pitchFamily="34" charset="0"/>
                <a:cs typeface="Arial" panose="020B0604020202020204" pitchFamily="34" charset="0"/>
              </a:rPr>
              <a:t>Objectif 3</a:t>
            </a:r>
          </a:p>
          <a:p>
            <a:pPr algn="ctr" eaLnBrk="1" fontAlgn="auto" hangingPunct="1">
              <a:spcBef>
                <a:spcPts val="0"/>
              </a:spcBef>
              <a:spcAft>
                <a:spcPts val="0"/>
              </a:spcAft>
              <a:defRPr/>
            </a:pPr>
            <a:r>
              <a:rPr lang="fr-FR" sz="1600" dirty="0">
                <a:solidFill>
                  <a:schemeClr val="tx1"/>
                </a:solidFill>
                <a:latin typeface="Arial" panose="020B0604020202020204" pitchFamily="34" charset="0"/>
                <a:cs typeface="Arial" panose="020B0604020202020204" pitchFamily="34" charset="0"/>
              </a:rPr>
              <a:t>Le conseiller de la division centrale de Kampala signe un décret décaissant des fonds pour l’installation de ralentisseurs et l’aménagement de rues à sens unique en juin 2022</a:t>
            </a:r>
            <a:r>
              <a:rPr lang="fr-FR" dirty="0">
                <a:solidFill>
                  <a:schemeClr val="tx1"/>
                </a:solidFill>
                <a:latin typeface="Arial" panose="020B0604020202020204" pitchFamily="34" charset="0"/>
                <a:cs typeface="Arial" panose="020B0604020202020204" pitchFamily="34" charset="0"/>
              </a:rPr>
              <a:t>. </a:t>
            </a:r>
          </a:p>
        </p:txBody>
      </p:sp>
      <p:sp>
        <p:nvSpPr>
          <p:cNvPr id="8" name="Rectangle 7">
            <a:extLst>
              <a:ext uri="{FF2B5EF4-FFF2-40B4-BE49-F238E27FC236}">
                <a16:creationId xmlns:a16="http://schemas.microsoft.com/office/drawing/2014/main" id="{CAC5C3F8-43D4-034E-8511-8F9DF41A0A2C}"/>
              </a:ext>
            </a:extLst>
          </p:cNvPr>
          <p:cNvSpPr/>
          <p:nvPr/>
        </p:nvSpPr>
        <p:spPr>
          <a:xfrm>
            <a:off x="7463222" y="3773484"/>
            <a:ext cx="1846383" cy="2873615"/>
          </a:xfrm>
          <a:prstGeom prst="rect">
            <a:avLst/>
          </a:prstGeom>
          <a:solidFill>
            <a:schemeClr val="bg1"/>
          </a:solidFill>
          <a:ln>
            <a:solidFill>
              <a:srgbClr val="4BA6DD"/>
            </a:solidFill>
          </a:ln>
        </p:spPr>
        <p:style>
          <a:lnRef idx="2">
            <a:schemeClr val="accent1">
              <a:shade val="50000"/>
            </a:schemeClr>
          </a:lnRef>
          <a:fillRef idx="1">
            <a:schemeClr val="accent1"/>
          </a:fillRef>
          <a:effectRef idx="0">
            <a:schemeClr val="accent1"/>
          </a:effectRef>
          <a:fontRef idx="minor">
            <a:schemeClr val="lt1"/>
          </a:fontRef>
        </p:style>
        <p:txBody>
          <a:bodyPr tIns="91440"/>
          <a:lstStyle/>
          <a:p>
            <a:pPr algn="ctr">
              <a:spcAft>
                <a:spcPts val="600"/>
              </a:spcAft>
              <a:defRPr/>
            </a:pPr>
            <a:r>
              <a:rPr lang="fr-FR" b="1" dirty="0">
                <a:solidFill>
                  <a:schemeClr val="tx1"/>
                </a:solidFill>
                <a:latin typeface="Arial" panose="020B0604020202020204" pitchFamily="34" charset="0"/>
                <a:cs typeface="Arial" panose="020B0604020202020204" pitchFamily="34" charset="0"/>
              </a:rPr>
              <a:t>Objectif 4</a:t>
            </a:r>
          </a:p>
          <a:p>
            <a:pPr algn="ctr" eaLnBrk="1" fontAlgn="auto" hangingPunct="1">
              <a:spcBef>
                <a:spcPts val="0"/>
              </a:spcBef>
              <a:spcAft>
                <a:spcPts val="0"/>
              </a:spcAft>
              <a:defRPr/>
            </a:pPr>
            <a:r>
              <a:rPr lang="fr-FR" dirty="0">
                <a:solidFill>
                  <a:schemeClr val="tx1"/>
                </a:solidFill>
                <a:latin typeface="Arial" panose="020B0604020202020204" pitchFamily="34" charset="0"/>
                <a:cs typeface="Arial" panose="020B0604020202020204" pitchFamily="34" charset="0"/>
              </a:rPr>
              <a:t>GTZ fournit des équipements et du matériel sportifs à l’association du quartier en juillet 2022.</a:t>
            </a:r>
          </a:p>
        </p:txBody>
      </p:sp>
      <p:sp>
        <p:nvSpPr>
          <p:cNvPr id="9" name="Rectangle 8">
            <a:extLst>
              <a:ext uri="{FF2B5EF4-FFF2-40B4-BE49-F238E27FC236}">
                <a16:creationId xmlns:a16="http://schemas.microsoft.com/office/drawing/2014/main" id="{A497F8B7-8FC7-1645-8561-C63CD6137119}"/>
              </a:ext>
            </a:extLst>
          </p:cNvPr>
          <p:cNvSpPr/>
          <p:nvPr/>
        </p:nvSpPr>
        <p:spPr>
          <a:xfrm>
            <a:off x="9473187" y="3773484"/>
            <a:ext cx="2506542" cy="2873615"/>
          </a:xfrm>
          <a:prstGeom prst="rect">
            <a:avLst/>
          </a:prstGeom>
          <a:solidFill>
            <a:schemeClr val="bg1"/>
          </a:solidFill>
          <a:ln>
            <a:solidFill>
              <a:srgbClr val="4BA6DD"/>
            </a:solidFill>
          </a:ln>
        </p:spPr>
        <p:style>
          <a:lnRef idx="2">
            <a:schemeClr val="accent1">
              <a:shade val="50000"/>
            </a:schemeClr>
          </a:lnRef>
          <a:fillRef idx="1">
            <a:schemeClr val="accent1"/>
          </a:fillRef>
          <a:effectRef idx="0">
            <a:schemeClr val="accent1"/>
          </a:effectRef>
          <a:fontRef idx="minor">
            <a:schemeClr val="lt1"/>
          </a:fontRef>
        </p:style>
        <p:txBody>
          <a:bodyPr tIns="91440"/>
          <a:lstStyle/>
          <a:p>
            <a:pPr algn="ctr">
              <a:spcAft>
                <a:spcPts val="600"/>
              </a:spcAft>
              <a:defRPr/>
            </a:pPr>
            <a:r>
              <a:rPr lang="fr-FR" b="1" dirty="0">
                <a:solidFill>
                  <a:schemeClr val="tx1"/>
                </a:solidFill>
                <a:latin typeface="Arial" panose="020B0604020202020204" pitchFamily="34" charset="0"/>
                <a:cs typeface="Arial" panose="020B0604020202020204" pitchFamily="34" charset="0"/>
              </a:rPr>
              <a:t>Objectif 5</a:t>
            </a:r>
          </a:p>
          <a:p>
            <a:pPr algn="ctr">
              <a:defRPr/>
            </a:pPr>
            <a:r>
              <a:rPr lang="fr-FR" sz="1600" dirty="0">
                <a:solidFill>
                  <a:schemeClr val="tx1"/>
                </a:solidFill>
                <a:latin typeface="Arial" panose="020B0604020202020204" pitchFamily="34" charset="0"/>
                <a:cs typeface="Arial" panose="020B0604020202020204" pitchFamily="34" charset="0"/>
              </a:rPr>
              <a:t>Le commissaire résident du centre ville de Kampala signe une ordonnance pour autoriser l’association du quartier à utiliser un terrain pour des jeux d’équipes sportifs pour les enfants plus âgés d’ici août 2022. </a:t>
            </a:r>
          </a:p>
        </p:txBody>
      </p:sp>
      <p:cxnSp>
        <p:nvCxnSpPr>
          <p:cNvPr id="17" name="Straight Connector 16">
            <a:extLst>
              <a:ext uri="{FF2B5EF4-FFF2-40B4-BE49-F238E27FC236}">
                <a16:creationId xmlns:a16="http://schemas.microsoft.com/office/drawing/2014/main" id="{7B4840A2-2ACF-9642-BFF9-9C393A91E9BB}"/>
              </a:ext>
            </a:extLst>
          </p:cNvPr>
          <p:cNvCxnSpPr>
            <a:cxnSpLocks/>
          </p:cNvCxnSpPr>
          <p:nvPr/>
        </p:nvCxnSpPr>
        <p:spPr>
          <a:xfrm>
            <a:off x="10868218" y="2756976"/>
            <a:ext cx="0" cy="1016507"/>
          </a:xfrm>
          <a:prstGeom prst="line">
            <a:avLst/>
          </a:prstGeom>
          <a:ln w="19050">
            <a:solidFill>
              <a:srgbClr val="4BA6DD"/>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930DEB69-E1A3-C24B-96B8-1A5965800437}"/>
              </a:ext>
            </a:extLst>
          </p:cNvPr>
          <p:cNvSpPr/>
          <p:nvPr/>
        </p:nvSpPr>
        <p:spPr>
          <a:xfrm>
            <a:off x="609599" y="1618607"/>
            <a:ext cx="3309257" cy="1325563"/>
          </a:xfrm>
          <a:prstGeom prst="rect">
            <a:avLst/>
          </a:prstGeom>
          <a:solidFill>
            <a:schemeClr val="bg1"/>
          </a:solidFill>
          <a:ln>
            <a:solidFill>
              <a:srgbClr val="4BA6DD"/>
            </a:solidFill>
          </a:ln>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eaLnBrk="1" fontAlgn="auto" hangingPunct="1">
              <a:spcBef>
                <a:spcPts val="0"/>
              </a:spcBef>
              <a:spcAft>
                <a:spcPts val="0"/>
              </a:spcAft>
              <a:defRPr/>
            </a:pPr>
            <a:r>
              <a:rPr lang="fr-FR" sz="2400" b="1" dirty="0">
                <a:solidFill>
                  <a:schemeClr val="tx1"/>
                </a:solidFill>
                <a:latin typeface="Arial" panose="020B0604020202020204" pitchFamily="34" charset="0"/>
                <a:cs typeface="Arial" panose="020B0604020202020204" pitchFamily="34" charset="0"/>
              </a:rPr>
              <a:t>AUJOURD’HUI</a:t>
            </a:r>
          </a:p>
          <a:p>
            <a:pPr algn="ctr" eaLnBrk="1" fontAlgn="auto" hangingPunct="1">
              <a:spcBef>
                <a:spcPts val="0"/>
              </a:spcBef>
              <a:spcAft>
                <a:spcPts val="600"/>
              </a:spcAft>
              <a:defRPr/>
            </a:pPr>
            <a:r>
              <a:rPr lang="fr-FR" sz="1700" dirty="0">
                <a:solidFill>
                  <a:schemeClr val="tx1"/>
                </a:solidFill>
                <a:latin typeface="Arial" panose="020B0604020202020204" pitchFamily="34" charset="0"/>
                <a:cs typeface="Arial" panose="020B0604020202020204" pitchFamily="34" charset="0"/>
              </a:rPr>
              <a:t>Les enfants due centre de Kampala n’ont pas d’endroit sûr et propre pour jouer dehors</a:t>
            </a:r>
            <a:r>
              <a:rPr lang="fr-FR" dirty="0">
                <a:solidFill>
                  <a:schemeClr val="tx1"/>
                </a:solidFill>
                <a:latin typeface="Arial" panose="020B0604020202020204" pitchFamily="34" charset="0"/>
                <a:cs typeface="Arial" panose="020B0604020202020204" pitchFamily="34" charset="0"/>
              </a:rPr>
              <a:t>. </a:t>
            </a:r>
          </a:p>
        </p:txBody>
      </p:sp>
      <p:cxnSp>
        <p:nvCxnSpPr>
          <p:cNvPr id="37" name="Straight Connector 36">
            <a:extLst>
              <a:ext uri="{FF2B5EF4-FFF2-40B4-BE49-F238E27FC236}">
                <a16:creationId xmlns:a16="http://schemas.microsoft.com/office/drawing/2014/main" id="{313990D0-1D3D-BA4C-8734-0E6B56B0AA1B}"/>
              </a:ext>
            </a:extLst>
          </p:cNvPr>
          <p:cNvCxnSpPr>
            <a:cxnSpLocks/>
          </p:cNvCxnSpPr>
          <p:nvPr/>
        </p:nvCxnSpPr>
        <p:spPr>
          <a:xfrm>
            <a:off x="8136485" y="3228799"/>
            <a:ext cx="0" cy="544684"/>
          </a:xfrm>
          <a:prstGeom prst="line">
            <a:avLst/>
          </a:prstGeom>
          <a:ln w="19050">
            <a:solidFill>
              <a:srgbClr val="4BA6DD"/>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9272D75-7196-F145-B224-54E9A6F12CF1}"/>
              </a:ext>
            </a:extLst>
          </p:cNvPr>
          <p:cNvCxnSpPr>
            <a:cxnSpLocks/>
          </p:cNvCxnSpPr>
          <p:nvPr/>
        </p:nvCxnSpPr>
        <p:spPr>
          <a:xfrm>
            <a:off x="6094829" y="3244848"/>
            <a:ext cx="0" cy="522244"/>
          </a:xfrm>
          <a:prstGeom prst="line">
            <a:avLst/>
          </a:prstGeom>
          <a:ln w="19050">
            <a:solidFill>
              <a:srgbClr val="4BA6DD"/>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32104CD-CEF0-004F-8B1F-27D12E0C7E1C}"/>
              </a:ext>
            </a:extLst>
          </p:cNvPr>
          <p:cNvCxnSpPr>
            <a:cxnSpLocks/>
            <a:endCxn id="6" idx="0"/>
          </p:cNvCxnSpPr>
          <p:nvPr/>
        </p:nvCxnSpPr>
        <p:spPr>
          <a:xfrm>
            <a:off x="3775303" y="3251240"/>
            <a:ext cx="0" cy="522244"/>
          </a:xfrm>
          <a:prstGeom prst="line">
            <a:avLst/>
          </a:prstGeom>
          <a:ln w="19050">
            <a:solidFill>
              <a:srgbClr val="4BA6DD"/>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B69BF02-E7C7-3E4C-905E-1226868DF4A2}"/>
              </a:ext>
            </a:extLst>
          </p:cNvPr>
          <p:cNvCxnSpPr>
            <a:cxnSpLocks/>
          </p:cNvCxnSpPr>
          <p:nvPr/>
        </p:nvCxnSpPr>
        <p:spPr>
          <a:xfrm>
            <a:off x="1306286" y="2944170"/>
            <a:ext cx="0" cy="829313"/>
          </a:xfrm>
          <a:prstGeom prst="line">
            <a:avLst/>
          </a:prstGeom>
          <a:ln w="19050">
            <a:solidFill>
              <a:srgbClr val="4BA6DD"/>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48C97F5-1C94-1040-B3AA-41587A1FBF1F}"/>
              </a:ext>
            </a:extLst>
          </p:cNvPr>
          <p:cNvCxnSpPr>
            <a:cxnSpLocks/>
          </p:cNvCxnSpPr>
          <p:nvPr/>
        </p:nvCxnSpPr>
        <p:spPr>
          <a:xfrm flipV="1">
            <a:off x="1306286" y="3244848"/>
            <a:ext cx="9579428" cy="6392"/>
          </a:xfrm>
          <a:prstGeom prst="line">
            <a:avLst/>
          </a:prstGeom>
          <a:ln w="19050">
            <a:solidFill>
              <a:srgbClr val="4BA6DD"/>
            </a:solidFill>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153F4268-68CF-984A-ADF5-C955F924F405}"/>
              </a:ext>
            </a:extLst>
          </p:cNvPr>
          <p:cNvSpPr/>
          <p:nvPr/>
        </p:nvSpPr>
        <p:spPr>
          <a:xfrm>
            <a:off x="8120743" y="1615643"/>
            <a:ext cx="3309257" cy="1213644"/>
          </a:xfrm>
          <a:prstGeom prst="rect">
            <a:avLst/>
          </a:prstGeom>
          <a:solidFill>
            <a:schemeClr val="bg1"/>
          </a:solidFill>
          <a:ln>
            <a:solidFill>
              <a:srgbClr val="4BA6DD"/>
            </a:solidFill>
          </a:ln>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eaLnBrk="1" fontAlgn="auto" hangingPunct="1">
              <a:spcBef>
                <a:spcPts val="0"/>
              </a:spcBef>
              <a:spcAft>
                <a:spcPts val="0"/>
              </a:spcAft>
              <a:defRPr/>
            </a:pPr>
            <a:r>
              <a:rPr lang="fr-FR" sz="2400" b="1" dirty="0">
                <a:solidFill>
                  <a:schemeClr val="tx1"/>
                </a:solidFill>
                <a:latin typeface="Arial" panose="020B0604020202020204" pitchFamily="34" charset="0"/>
                <a:cs typeface="Arial" panose="020B0604020202020204" pitchFamily="34" charset="0"/>
              </a:rPr>
              <a:t>BUT</a:t>
            </a:r>
          </a:p>
          <a:p>
            <a:pPr algn="ctr" eaLnBrk="1" fontAlgn="auto" hangingPunct="1">
              <a:spcBef>
                <a:spcPts val="0"/>
              </a:spcBef>
              <a:spcAft>
                <a:spcPts val="0"/>
              </a:spcAft>
              <a:defRPr/>
            </a:pPr>
            <a:r>
              <a:rPr lang="fr-FR" dirty="0">
                <a:solidFill>
                  <a:schemeClr val="tx1"/>
                </a:solidFill>
                <a:latin typeface="Arial" panose="020B0604020202020204" pitchFamily="34" charset="0"/>
                <a:cs typeface="Arial" panose="020B0604020202020204" pitchFamily="34" charset="0"/>
              </a:rPr>
              <a:t>Les enfants du centre de Kampala ont un endroit sûr et propre pour jouer dehors.</a:t>
            </a:r>
          </a:p>
        </p:txBody>
      </p:sp>
      <p:sp>
        <p:nvSpPr>
          <p:cNvPr id="19" name="Title 1">
            <a:extLst>
              <a:ext uri="{FF2B5EF4-FFF2-40B4-BE49-F238E27FC236}">
                <a16:creationId xmlns:a16="http://schemas.microsoft.com/office/drawing/2014/main" id="{3ED93E75-3664-2E4E-8158-CAC130402860}"/>
              </a:ext>
            </a:extLst>
          </p:cNvPr>
          <p:cNvSpPr>
            <a:spLocks noGrp="1"/>
          </p:cNvSpPr>
          <p:nvPr>
            <p:ph type="title"/>
          </p:nvPr>
        </p:nvSpPr>
        <p:spPr>
          <a:xfrm>
            <a:off x="846945" y="179541"/>
            <a:ext cx="10854904" cy="782053"/>
          </a:xfrm>
        </p:spPr>
        <p:txBody>
          <a:bodyPr>
            <a:noAutofit/>
          </a:bodyPr>
          <a:lstStyle/>
          <a:p>
            <a:pPr eaLnBrk="1" hangingPunct="1">
              <a:defRPr/>
            </a:pPr>
            <a:r>
              <a:rPr lang="fr-FR" altLang="en-US">
                <a:ea typeface="+mj-ea"/>
              </a:rPr>
              <a:t>But du plaidoyer et objectif SMART —Exemple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64419-E745-D948-A202-32CFE2260554}"/>
              </a:ext>
            </a:extLst>
          </p:cNvPr>
          <p:cNvSpPr>
            <a:spLocks noGrp="1"/>
          </p:cNvSpPr>
          <p:nvPr>
            <p:ph type="title"/>
          </p:nvPr>
        </p:nvSpPr>
        <p:spPr>
          <a:xfrm>
            <a:off x="1676400" y="136525"/>
            <a:ext cx="9906000" cy="1325563"/>
          </a:xfrm>
        </p:spPr>
        <p:txBody>
          <a:bodyPr>
            <a:normAutofit/>
          </a:bodyPr>
          <a:lstStyle/>
          <a:p>
            <a:pPr algn="ctr"/>
            <a:r>
              <a:rPr lang="fr-FR" sz="4000" dirty="0">
                <a:solidFill>
                  <a:srgbClr val="1F4E79"/>
                </a:solidFill>
              </a:rPr>
              <a:t>Notes aux facilitateurs/</a:t>
            </a:r>
            <a:r>
              <a:rPr lang="fr-FR" sz="4000" dirty="0" err="1">
                <a:solidFill>
                  <a:srgbClr val="1F4E79"/>
                </a:solidFill>
              </a:rPr>
              <a:t>trices</a:t>
            </a:r>
            <a:br>
              <a:rPr lang="fr-FR" sz="4000" dirty="0">
                <a:solidFill>
                  <a:srgbClr val="1F4E79"/>
                </a:solidFill>
              </a:rPr>
            </a:br>
            <a:r>
              <a:rPr lang="fr-FR" sz="4000" dirty="0">
                <a:solidFill>
                  <a:srgbClr val="1F4E79"/>
                </a:solidFill>
              </a:rPr>
              <a:t>L’analyse du contexte</a:t>
            </a:r>
          </a:p>
        </p:txBody>
      </p:sp>
      <p:sp>
        <p:nvSpPr>
          <p:cNvPr id="3" name="Content Placeholder 2">
            <a:extLst>
              <a:ext uri="{FF2B5EF4-FFF2-40B4-BE49-F238E27FC236}">
                <a16:creationId xmlns:a16="http://schemas.microsoft.com/office/drawing/2014/main" id="{8F6D2133-E310-2742-AB14-22B488FEB16F}"/>
              </a:ext>
            </a:extLst>
          </p:cNvPr>
          <p:cNvSpPr>
            <a:spLocks noGrp="1"/>
          </p:cNvSpPr>
          <p:nvPr>
            <p:ph idx="1"/>
          </p:nvPr>
        </p:nvSpPr>
        <p:spPr>
          <a:xfrm>
            <a:off x="838200" y="1735137"/>
            <a:ext cx="10744200" cy="5388334"/>
          </a:xfrm>
        </p:spPr>
        <p:txBody>
          <a:bodyPr>
            <a:normAutofit fontScale="40000" lnSpcReduction="20000"/>
          </a:bodyPr>
          <a:lstStyle/>
          <a:p>
            <a:pPr marL="512064" indent="-512064">
              <a:lnSpc>
                <a:spcPct val="130000"/>
              </a:lnSpc>
              <a:buNone/>
            </a:pPr>
            <a:r>
              <a:rPr lang="fr-FR" sz="5000" b="1" dirty="0"/>
              <a:t>Il y a 3 options pour l’Étape 1 du Plaidoyer SMART.</a:t>
            </a:r>
            <a:endParaRPr lang="fr-FR" sz="5000" dirty="0"/>
          </a:p>
          <a:p>
            <a:pPr marL="347472" indent="-347472">
              <a:lnSpc>
                <a:spcPct val="120000"/>
              </a:lnSpc>
              <a:spcBef>
                <a:spcPts val="900"/>
              </a:spcBef>
              <a:spcAft>
                <a:spcPts val="900"/>
              </a:spcAft>
              <a:buFont typeface="+mj-lt"/>
              <a:buAutoNum type="arabicPeriod"/>
            </a:pPr>
            <a:r>
              <a:rPr lang="fr-FR" sz="4500" dirty="0"/>
              <a:t>Conduire l’analyse du contexte </a:t>
            </a:r>
            <a:r>
              <a:rPr lang="fr-FR" sz="4500" b="1" u="sng" dirty="0"/>
              <a:t>avant</a:t>
            </a:r>
            <a:r>
              <a:rPr lang="fr-FR" sz="4500" b="1" dirty="0"/>
              <a:t> l’atelier.</a:t>
            </a:r>
          </a:p>
          <a:p>
            <a:pPr marL="740664" lvl="1" indent="-283464">
              <a:lnSpc>
                <a:spcPct val="120000"/>
              </a:lnSpc>
              <a:spcBef>
                <a:spcPts val="600"/>
              </a:spcBef>
              <a:spcAft>
                <a:spcPts val="600"/>
              </a:spcAft>
              <a:buFont typeface="+mj-lt"/>
              <a:buAutoNum type="alphaLcPeriod"/>
            </a:pPr>
            <a:r>
              <a:rPr lang="fr-FR" sz="3800" dirty="0"/>
              <a:t>Fournissez les pages 14-18 du </a:t>
            </a:r>
            <a:r>
              <a:rPr lang="fr-FR" sz="3800" i="1" dirty="0"/>
              <a:t>Guide pratique de Plaidoyer SMART </a:t>
            </a:r>
            <a:r>
              <a:rPr lang="fr-FR" sz="3800" dirty="0"/>
              <a:t>aux participant(e)s au moins une semaine avant l’atelier.</a:t>
            </a:r>
            <a:r>
              <a:rPr lang="fr-FR" sz="3800" i="1" dirty="0"/>
              <a:t> </a:t>
            </a:r>
            <a:endParaRPr lang="fr-FR" sz="3800" dirty="0"/>
          </a:p>
          <a:p>
            <a:pPr marL="740664" lvl="1" indent="-283464">
              <a:lnSpc>
                <a:spcPct val="120000"/>
              </a:lnSpc>
              <a:spcBef>
                <a:spcPts val="600"/>
              </a:spcBef>
              <a:spcAft>
                <a:spcPts val="600"/>
              </a:spcAft>
              <a:buFont typeface="+mj-lt"/>
              <a:buAutoNum type="alphaLcPeriod"/>
            </a:pPr>
            <a:r>
              <a:rPr lang="fr-FR" sz="3800" dirty="0"/>
              <a:t>Demandez aux participant(e)s de lire les questions avant l’atelier et de se préparer à présenter leurs réponses.</a:t>
            </a:r>
          </a:p>
          <a:p>
            <a:pPr marL="740664" lvl="1" indent="-283464">
              <a:lnSpc>
                <a:spcPct val="120000"/>
              </a:lnSpc>
              <a:spcBef>
                <a:spcPts val="600"/>
              </a:spcBef>
              <a:spcAft>
                <a:spcPts val="600"/>
              </a:spcAft>
              <a:buFont typeface="+mj-lt"/>
              <a:buAutoNum type="alphaLcPeriod"/>
            </a:pPr>
            <a:r>
              <a:rPr lang="fr-FR" sz="3800" dirty="0"/>
              <a:t>Utilisez le temps imparti à l’Étape 1 pour la présentation de leurs réponses.</a:t>
            </a:r>
          </a:p>
          <a:p>
            <a:pPr marL="347472" indent="-347472">
              <a:lnSpc>
                <a:spcPct val="120000"/>
              </a:lnSpc>
              <a:spcBef>
                <a:spcPts val="900"/>
              </a:spcBef>
              <a:spcAft>
                <a:spcPts val="900"/>
              </a:spcAft>
              <a:buFont typeface="+mj-lt"/>
              <a:buAutoNum type="arabicPeriod"/>
            </a:pPr>
            <a:r>
              <a:rPr lang="fr-FR" sz="4500" dirty="0"/>
              <a:t>Demander à un responsable compétent ou autre expert d’examiner le contexte et de </a:t>
            </a:r>
            <a:r>
              <a:rPr lang="fr-FR" sz="4500" b="1" dirty="0"/>
              <a:t>préparer un rapport </a:t>
            </a:r>
            <a:r>
              <a:rPr lang="fr-FR" sz="4500" b="1" u="sng" dirty="0"/>
              <a:t>avant</a:t>
            </a:r>
            <a:r>
              <a:rPr lang="fr-FR" sz="4500" b="1" dirty="0"/>
              <a:t> ou de le présenter </a:t>
            </a:r>
            <a:r>
              <a:rPr lang="fr-FR" sz="4500" b="1" u="sng" dirty="0"/>
              <a:t>pendant</a:t>
            </a:r>
            <a:r>
              <a:rPr lang="fr-FR" sz="4500" b="1" dirty="0"/>
              <a:t> l’atelier.</a:t>
            </a:r>
          </a:p>
          <a:p>
            <a:pPr marL="740664" lvl="1" indent="-283464">
              <a:lnSpc>
                <a:spcPct val="120000"/>
              </a:lnSpc>
              <a:spcBef>
                <a:spcPts val="600"/>
              </a:spcBef>
              <a:spcAft>
                <a:spcPts val="600"/>
              </a:spcAft>
              <a:buFont typeface="+mj-lt"/>
              <a:buAutoNum type="alphaLcPeriod"/>
            </a:pPr>
            <a:r>
              <a:rPr lang="fr-FR" sz="3800" dirty="0"/>
              <a:t>Utilisez le temps imparti à l’Étape 1 pour la présentation.</a:t>
            </a:r>
          </a:p>
          <a:p>
            <a:pPr marL="740664" lvl="1" indent="-283464">
              <a:lnSpc>
                <a:spcPct val="120000"/>
              </a:lnSpc>
              <a:spcBef>
                <a:spcPts val="600"/>
              </a:spcBef>
              <a:spcAft>
                <a:spcPts val="600"/>
              </a:spcAft>
              <a:buFont typeface="+mj-lt"/>
              <a:buAutoNum type="alphaLcPeriod"/>
            </a:pPr>
            <a:r>
              <a:rPr lang="fr-FR" sz="3800" dirty="0"/>
              <a:t>Assurez-vous que les autres participants aient l’opportunité d’abonder dans le sens de la présentation ou d’apporter une perspective différente. </a:t>
            </a:r>
          </a:p>
          <a:p>
            <a:pPr marL="283464" indent="-283464">
              <a:lnSpc>
                <a:spcPct val="120000"/>
              </a:lnSpc>
              <a:spcBef>
                <a:spcPts val="600"/>
              </a:spcBef>
              <a:spcAft>
                <a:spcPts val="600"/>
              </a:spcAft>
              <a:buFont typeface="+mj-lt"/>
              <a:buAutoNum type="arabicPeriod"/>
            </a:pPr>
            <a:r>
              <a:rPr lang="fr-FR" sz="4500" dirty="0"/>
              <a:t>Conduire l’analyse du contexte </a:t>
            </a:r>
            <a:r>
              <a:rPr lang="fr-FR" sz="4500" b="1" u="sng" dirty="0"/>
              <a:t>pendant</a:t>
            </a:r>
            <a:r>
              <a:rPr lang="fr-FR" sz="4500" b="1" dirty="0"/>
              <a:t> l’atelier. </a:t>
            </a:r>
          </a:p>
          <a:p>
            <a:pPr marL="740664" lvl="1" indent="-283464">
              <a:lnSpc>
                <a:spcPct val="120000"/>
              </a:lnSpc>
              <a:spcBef>
                <a:spcPts val="600"/>
              </a:spcBef>
              <a:spcAft>
                <a:spcPts val="600"/>
              </a:spcAft>
              <a:buFont typeface="+mj-lt"/>
              <a:buAutoNum type="alphaLcPeriod"/>
            </a:pPr>
            <a:r>
              <a:rPr lang="fr-FR" sz="3800" dirty="0"/>
              <a:t>Suivez les instructions de l’Étape 1 sur la diapositive 17. </a:t>
            </a:r>
          </a:p>
          <a:p>
            <a:pPr marL="914400" lvl="1" indent="-457200">
              <a:buFont typeface="+mj-lt"/>
              <a:buAutoNum type="alphaLcPeriod"/>
            </a:pPr>
            <a:endParaRPr lang="fr-FR" dirty="0"/>
          </a:p>
          <a:p>
            <a:endParaRPr lang="fr-FR" dirty="0"/>
          </a:p>
        </p:txBody>
      </p:sp>
      <p:sp>
        <p:nvSpPr>
          <p:cNvPr id="6" name="Slide Number Placeholder 5">
            <a:extLst>
              <a:ext uri="{FF2B5EF4-FFF2-40B4-BE49-F238E27FC236}">
                <a16:creationId xmlns:a16="http://schemas.microsoft.com/office/drawing/2014/main" id="{0E44A1D9-885F-4749-A21E-D0AC5A1FD0C7}"/>
              </a:ext>
            </a:extLst>
          </p:cNvPr>
          <p:cNvSpPr>
            <a:spLocks noGrp="1"/>
          </p:cNvSpPr>
          <p:nvPr>
            <p:ph type="sldNum" sz="quarter" idx="12"/>
          </p:nvPr>
        </p:nvSpPr>
        <p:spPr/>
        <p:txBody>
          <a:bodyPr/>
          <a:lstStyle/>
          <a:p>
            <a:fld id="{635B0F88-3849-DD47-8728-3C255520CEA0}" type="slidenum">
              <a:rPr lang="fr-FR" smtClean="0"/>
              <a:t>4</a:t>
            </a:fld>
            <a:endParaRPr lang="fr-FR"/>
          </a:p>
        </p:txBody>
      </p:sp>
    </p:spTree>
    <p:extLst>
      <p:ext uri="{BB962C8B-B14F-4D97-AF65-F5344CB8AC3E}">
        <p14:creationId xmlns:p14="http://schemas.microsoft.com/office/powerpoint/2010/main" val="11484426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536313A-9150-4143-AEE7-CA2835960E4E}"/>
              </a:ext>
            </a:extLst>
          </p:cNvPr>
          <p:cNvSpPr>
            <a:spLocks noGrp="1"/>
          </p:cNvSpPr>
          <p:nvPr>
            <p:ph idx="1"/>
          </p:nvPr>
        </p:nvSpPr>
        <p:spPr>
          <a:xfrm>
            <a:off x="838199" y="1445741"/>
            <a:ext cx="9877425" cy="4940772"/>
          </a:xfrm>
        </p:spPr>
        <p:txBody>
          <a:bodyPr rtlCol="0">
            <a:noAutofit/>
          </a:bodyPr>
          <a:lstStyle/>
          <a:p>
            <a:pPr marL="0" indent="0" eaLnBrk="1" fontAlgn="auto" hangingPunct="1">
              <a:buNone/>
              <a:defRPr/>
            </a:pPr>
            <a:r>
              <a:rPr lang="fr-FR" sz="3200" b="1" dirty="0">
                <a:solidFill>
                  <a:srgbClr val="4BA6DD"/>
                </a:solidFill>
                <a:ea typeface="+mn-ea"/>
              </a:rPr>
              <a:t>But</a:t>
            </a:r>
          </a:p>
          <a:p>
            <a:pPr marL="512064" lvl="1" indent="0" eaLnBrk="1" fontAlgn="auto" hangingPunct="1">
              <a:lnSpc>
                <a:spcPct val="120000"/>
              </a:lnSpc>
              <a:spcBef>
                <a:spcPts val="1000"/>
              </a:spcBef>
              <a:buNone/>
              <a:defRPr/>
            </a:pPr>
            <a:r>
              <a:rPr lang="fr-FR" sz="3200" dirty="0">
                <a:ea typeface="+mn-ea"/>
              </a:rPr>
              <a:t>Avoir un espace sûr et propre où les enfants puissent jouer dehors.</a:t>
            </a:r>
          </a:p>
          <a:p>
            <a:pPr lvl="1" eaLnBrk="1" fontAlgn="auto" hangingPunct="1">
              <a:defRPr/>
            </a:pPr>
            <a:endParaRPr lang="fr-FR" sz="3200" dirty="0">
              <a:ea typeface="+mn-ea"/>
            </a:endParaRPr>
          </a:p>
          <a:p>
            <a:pPr marL="0" indent="0" eaLnBrk="1" fontAlgn="auto" hangingPunct="1">
              <a:buNone/>
              <a:defRPr/>
            </a:pPr>
            <a:r>
              <a:rPr lang="fr-FR" sz="3200" b="1" dirty="0">
                <a:solidFill>
                  <a:srgbClr val="4BA6DD"/>
                </a:solidFill>
                <a:ea typeface="+mn-ea"/>
              </a:rPr>
              <a:t>Objectif SMART</a:t>
            </a:r>
          </a:p>
          <a:p>
            <a:pPr marL="512064" lvl="1" indent="0" eaLnBrk="1" fontAlgn="auto" hangingPunct="1">
              <a:lnSpc>
                <a:spcPct val="120000"/>
              </a:lnSpc>
              <a:spcBef>
                <a:spcPts val="1000"/>
              </a:spcBef>
              <a:buNone/>
              <a:defRPr/>
            </a:pPr>
            <a:r>
              <a:rPr lang="fr-FR" sz="3200" dirty="0">
                <a:ea typeface="+mn-ea"/>
              </a:rPr>
              <a:t>Le Commissaire résident du centre ville de Kampala signe une ordonnance pour établir des jours fixes de ramassages d’ordure dans le centre ville de Kampala d’ici le 11 avril. </a:t>
            </a:r>
          </a:p>
        </p:txBody>
      </p:sp>
      <p:sp>
        <p:nvSpPr>
          <p:cNvPr id="46084" name="Title 1">
            <a:extLst>
              <a:ext uri="{FF2B5EF4-FFF2-40B4-BE49-F238E27FC236}">
                <a16:creationId xmlns:a16="http://schemas.microsoft.com/office/drawing/2014/main" id="{16201364-2DD2-450F-8177-5BF01581C107}"/>
              </a:ext>
            </a:extLst>
          </p:cNvPr>
          <p:cNvSpPr>
            <a:spLocks noGrp="1"/>
          </p:cNvSpPr>
          <p:nvPr>
            <p:ph type="title"/>
          </p:nvPr>
        </p:nvSpPr>
        <p:spPr>
          <a:xfrm>
            <a:off x="846945" y="179541"/>
            <a:ext cx="11225606" cy="782053"/>
          </a:xfrm>
        </p:spPr>
        <p:txBody>
          <a:bodyPr>
            <a:noAutofit/>
          </a:bodyPr>
          <a:lstStyle/>
          <a:p>
            <a:pPr>
              <a:defRPr/>
            </a:pPr>
            <a:r>
              <a:rPr lang="fr-FR" altLang="en-US" dirty="0"/>
              <a:t>But du plaidoyer et objectif SMART</a:t>
            </a:r>
            <a:r>
              <a:rPr lang="fr-FR" altLang="en-US" dirty="0">
                <a:ea typeface="+mj-ea"/>
              </a:rPr>
              <a:t>—Exemple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70B47-5B3A-42DA-B253-73C2BDDDB8EB}"/>
              </a:ext>
            </a:extLst>
          </p:cNvPr>
          <p:cNvSpPr>
            <a:spLocks noGrp="1"/>
          </p:cNvSpPr>
          <p:nvPr>
            <p:ph type="title"/>
          </p:nvPr>
        </p:nvSpPr>
        <p:spPr/>
        <p:txBody>
          <a:bodyPr/>
          <a:lstStyle/>
          <a:p>
            <a:r>
              <a:rPr lang="fr-FR" dirty="0"/>
              <a:t>3.2 Créez un objectif SMART</a:t>
            </a:r>
          </a:p>
        </p:txBody>
      </p:sp>
      <p:sp>
        <p:nvSpPr>
          <p:cNvPr id="5" name="Rectangle 4">
            <a:extLst>
              <a:ext uri="{FF2B5EF4-FFF2-40B4-BE49-F238E27FC236}">
                <a16:creationId xmlns:a16="http://schemas.microsoft.com/office/drawing/2014/main" id="{ECB250A8-0D4A-47C9-9D4E-CEFC19F4FB15}"/>
              </a:ext>
            </a:extLst>
          </p:cNvPr>
          <p:cNvSpPr/>
          <p:nvPr/>
        </p:nvSpPr>
        <p:spPr bwMode="auto">
          <a:xfrm>
            <a:off x="609600" y="1647181"/>
            <a:ext cx="10668000" cy="2078534"/>
          </a:xfrm>
          <a:prstGeom prst="rect">
            <a:avLst/>
          </a:prstGeom>
          <a:noFill/>
          <a:ln>
            <a:solidFill>
              <a:srgbClr val="4BA6DD"/>
            </a:solid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r>
              <a:rPr lang="fr-FR" sz="3200" dirty="0">
                <a:solidFill>
                  <a:schemeClr val="tx1"/>
                </a:solidFill>
                <a:latin typeface="Tahoma" panose="020B0604030504040204" pitchFamily="34" charset="0"/>
                <a:ea typeface="Tahoma" panose="020B0604030504040204" pitchFamily="34" charset="0"/>
                <a:cs typeface="Tahoma" panose="020B0604030504040204" pitchFamily="34" charset="0"/>
              </a:rPr>
              <a:t>Développez votre premier objectif SMART</a:t>
            </a:r>
          </a:p>
        </p:txBody>
      </p:sp>
    </p:spTree>
    <p:extLst>
      <p:ext uri="{BB962C8B-B14F-4D97-AF65-F5344CB8AC3E}">
        <p14:creationId xmlns:p14="http://schemas.microsoft.com/office/powerpoint/2010/main" val="30067375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8C6B7C6-00E4-7B44-AD1B-94A7CBE6D326}"/>
              </a:ext>
            </a:extLst>
          </p:cNvPr>
          <p:cNvSpPr>
            <a:spLocks noGrp="1"/>
          </p:cNvSpPr>
          <p:nvPr>
            <p:ph idx="1"/>
          </p:nvPr>
        </p:nvSpPr>
        <p:spPr>
          <a:xfrm>
            <a:off x="838199" y="1445740"/>
            <a:ext cx="10806113" cy="5412259"/>
          </a:xfrm>
        </p:spPr>
        <p:txBody>
          <a:bodyPr>
            <a:normAutofit/>
          </a:bodyPr>
          <a:lstStyle/>
          <a:p>
            <a:pPr marL="514350" indent="-514350">
              <a:lnSpc>
                <a:spcPct val="120000"/>
              </a:lnSpc>
              <a:buFont typeface="+mj-lt"/>
              <a:buAutoNum type="arabicPeriod"/>
            </a:pPr>
            <a:r>
              <a:rPr lang="fr-FR" dirty="0"/>
              <a:t>Quel objectif serait le plus facile ou le plus rapide à atteindre ? </a:t>
            </a:r>
          </a:p>
          <a:p>
            <a:pPr marL="514350" indent="-514350">
              <a:lnSpc>
                <a:spcPct val="120000"/>
              </a:lnSpc>
              <a:buFont typeface="+mj-lt"/>
              <a:buAutoNum type="arabicPeriod"/>
            </a:pPr>
            <a:r>
              <a:rPr lang="fr-FR" dirty="0"/>
              <a:t>Quel objectif proposé tire le mieux profit des opportunités actuelles ou émergeantes identifiées via l’analyse du contexte ? </a:t>
            </a:r>
          </a:p>
          <a:p>
            <a:pPr marL="514350" indent="-514350">
              <a:lnSpc>
                <a:spcPct val="120000"/>
              </a:lnSpc>
              <a:buFont typeface="+mj-lt"/>
              <a:buAutoNum type="arabicPeriod"/>
            </a:pPr>
            <a:r>
              <a:rPr lang="fr-FR" dirty="0"/>
              <a:t>Quel objectif génèrera le plus d’enthousiasme parmi les plaideurs et les plaideuses ? </a:t>
            </a:r>
          </a:p>
          <a:p>
            <a:pPr marL="514350" indent="-514350">
              <a:lnSpc>
                <a:spcPct val="120000"/>
              </a:lnSpc>
              <a:buFont typeface="+mj-lt"/>
              <a:buAutoNum type="arabicPeriod"/>
            </a:pPr>
            <a:r>
              <a:rPr lang="fr-FR" dirty="0"/>
              <a:t>Un objectif est-il clairement au début d’un enchainement –en d’autres termes, doit-il est être atteint avant que d’autres objectifs puissent être envisagés ?</a:t>
            </a:r>
          </a:p>
          <a:p>
            <a:pPr marL="514350" indent="-514350">
              <a:lnSpc>
                <a:spcPct val="120000"/>
              </a:lnSpc>
              <a:buFont typeface="+mj-lt"/>
              <a:buAutoNum type="arabicPeriod"/>
            </a:pPr>
            <a:r>
              <a:rPr lang="fr-FR" dirty="0"/>
              <a:t>Et, bien-sûr, est-il SMART ?</a:t>
            </a:r>
          </a:p>
          <a:p>
            <a:endParaRPr lang="fr-FR" dirty="0"/>
          </a:p>
          <a:p>
            <a:endParaRPr lang="fr-FR" dirty="0"/>
          </a:p>
        </p:txBody>
      </p:sp>
      <p:sp>
        <p:nvSpPr>
          <p:cNvPr id="97282" name="Title 1">
            <a:extLst>
              <a:ext uri="{FF2B5EF4-FFF2-40B4-BE49-F238E27FC236}">
                <a16:creationId xmlns:a16="http://schemas.microsoft.com/office/drawing/2014/main" id="{10765B92-B375-4E55-B3D0-A9095699B11A}"/>
              </a:ext>
            </a:extLst>
          </p:cNvPr>
          <p:cNvSpPr>
            <a:spLocks noGrp="1"/>
          </p:cNvSpPr>
          <p:nvPr>
            <p:ph type="title"/>
          </p:nvPr>
        </p:nvSpPr>
        <p:spPr/>
        <p:txBody>
          <a:bodyPr>
            <a:normAutofit/>
          </a:bodyPr>
          <a:lstStyle/>
          <a:p>
            <a:pPr eaLnBrk="1" hangingPunct="1">
              <a:defRPr/>
            </a:pPr>
            <a:r>
              <a:rPr lang="fr-FR" altLang="en-US" dirty="0"/>
              <a:t>Définir le premier objectif SMART</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5527B-C87B-0E48-8BFF-239CEDA7AE98}"/>
              </a:ext>
            </a:extLst>
          </p:cNvPr>
          <p:cNvSpPr>
            <a:spLocks noGrp="1"/>
          </p:cNvSpPr>
          <p:nvPr>
            <p:ph type="title"/>
          </p:nvPr>
        </p:nvSpPr>
        <p:spPr/>
        <p:txBody>
          <a:bodyPr/>
          <a:lstStyle/>
          <a:p>
            <a:r>
              <a:rPr lang="fr-FR"/>
              <a:t>Phase 2 : Concentrer les efforts</a:t>
            </a:r>
          </a:p>
        </p:txBody>
      </p:sp>
      <p:pic>
        <p:nvPicPr>
          <p:cNvPr id="7" name="Content Placeholder 6" descr="A picture containing text, electronics&#10;&#10;Description automatically generated">
            <a:extLst>
              <a:ext uri="{FF2B5EF4-FFF2-40B4-BE49-F238E27FC236}">
                <a16:creationId xmlns:a16="http://schemas.microsoft.com/office/drawing/2014/main" id="{D869AD30-AA6D-4B1B-8BB0-3E8ABAFC9AB8}"/>
              </a:ext>
            </a:extLst>
          </p:cNvPr>
          <p:cNvPicPr>
            <a:picLocks noGrp="1" noChangeAspect="1"/>
          </p:cNvPicPr>
          <p:nvPr>
            <p:ph idx="1"/>
          </p:nvPr>
        </p:nvPicPr>
        <p:blipFill>
          <a:blip r:embed="rId3"/>
          <a:stretch>
            <a:fillRect/>
          </a:stretch>
        </p:blipFill>
        <p:spPr>
          <a:xfrm>
            <a:off x="3228970" y="1123940"/>
            <a:ext cx="5734059" cy="5734059"/>
          </a:xfrm>
        </p:spPr>
      </p:pic>
    </p:spTree>
    <p:extLst>
      <p:ext uri="{BB962C8B-B14F-4D97-AF65-F5344CB8AC3E}">
        <p14:creationId xmlns:p14="http://schemas.microsoft.com/office/powerpoint/2010/main" val="20133655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F4268DC-91D0-47C4-9CE7-8DA03FD26FDC}"/>
              </a:ext>
            </a:extLst>
          </p:cNvPr>
          <p:cNvSpPr txBox="1">
            <a:spLocks/>
          </p:cNvSpPr>
          <p:nvPr/>
        </p:nvSpPr>
        <p:spPr>
          <a:xfrm>
            <a:off x="1981200" y="152400"/>
            <a:ext cx="8229600" cy="1143000"/>
          </a:xfrm>
          <a:prstGeom prst="rect">
            <a:avLst/>
          </a:prstGeom>
        </p:spPr>
        <p:txBody>
          <a:bodyPr/>
          <a:lstStyle>
            <a:lvl1pPr>
              <a:defRPr>
                <a:solidFill>
                  <a:schemeClr val="bg1"/>
                </a:solidFill>
              </a:defRPr>
            </a:lvl1pPr>
          </a:lstStyle>
          <a:p>
            <a:pPr algn="ctr" eaLnBrk="1" fontAlgn="auto" hangingPunct="1">
              <a:spcAft>
                <a:spcPts val="0"/>
              </a:spcAft>
              <a:defRPr/>
            </a:pPr>
            <a:endParaRPr lang="fr-FR" sz="3600" dirty="0">
              <a:latin typeface="Arial" panose="020B0604020202020204" pitchFamily="34" charset="0"/>
              <a:ea typeface="+mj-ea"/>
              <a:cs typeface="Arial" panose="020B0604020202020204" pitchFamily="34" charset="0"/>
            </a:endParaRPr>
          </a:p>
        </p:txBody>
      </p:sp>
      <p:sp>
        <p:nvSpPr>
          <p:cNvPr id="100356" name="Text Placeholder 3">
            <a:extLst>
              <a:ext uri="{FF2B5EF4-FFF2-40B4-BE49-F238E27FC236}">
                <a16:creationId xmlns:a16="http://schemas.microsoft.com/office/drawing/2014/main" id="{F72B436D-F0E2-4C7E-A978-E36E1A049F8A}"/>
              </a:ext>
            </a:extLst>
          </p:cNvPr>
          <p:cNvSpPr txBox="1">
            <a:spLocks/>
          </p:cNvSpPr>
          <p:nvPr/>
        </p:nvSpPr>
        <p:spPr bwMode="auto">
          <a:xfrm>
            <a:off x="1981200" y="1676400"/>
            <a:ext cx="822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ts val="900"/>
              </a:spcBef>
              <a:spcAft>
                <a:spcPts val="900"/>
              </a:spcAft>
              <a:buClr>
                <a:srgbClr val="800080"/>
              </a:buClr>
              <a:buSzPct val="75000"/>
              <a:buFont typeface="Wingdings" panose="05000000000000000000" pitchFamily="2" charset="2"/>
              <a:buChar char=""/>
              <a:defRPr sz="2400">
                <a:solidFill>
                  <a:srgbClr val="2626FF"/>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ts val="600"/>
              </a:spcBef>
              <a:spcAft>
                <a:spcPts val="600"/>
              </a:spcAft>
              <a:buSzPct val="100000"/>
              <a:buFont typeface="Wingdings" panose="05000000000000000000" pitchFamily="2" charset="2"/>
              <a:buChar char="§"/>
              <a:defRPr sz="2000">
                <a:solidFill>
                  <a:srgbClr val="2626FF"/>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ts val="300"/>
              </a:spcBef>
              <a:spcAft>
                <a:spcPts val="300"/>
              </a:spcAft>
              <a:buClr>
                <a:srgbClr val="800080"/>
              </a:buClr>
              <a:buSzPct val="75000"/>
              <a:buFont typeface="Wingdings" panose="05000000000000000000" pitchFamily="2" charset="2"/>
              <a:buChar char="§"/>
              <a:defRPr>
                <a:solidFill>
                  <a:srgbClr val="2626FF"/>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ts val="300"/>
              </a:spcBef>
              <a:spcAft>
                <a:spcPts val="300"/>
              </a:spcAft>
              <a:buClr>
                <a:schemeClr val="accent2"/>
              </a:buClr>
              <a:buSzPct val="50000"/>
              <a:buFont typeface="National Book" charset="0"/>
              <a:buChar char=""/>
              <a:defRPr sz="1600">
                <a:solidFill>
                  <a:srgbClr val="2626FF"/>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ts val="300"/>
              </a:spcBef>
              <a:spcAft>
                <a:spcPts val="300"/>
              </a:spcAft>
              <a:buClr>
                <a:srgbClr val="003074"/>
              </a:buClr>
              <a:buSzPct val="50000"/>
              <a:buFont typeface="Courier New" panose="02070309020205020404" pitchFamily="49" charset="0"/>
              <a:buChar char="o"/>
              <a:defRPr sz="1400">
                <a:solidFill>
                  <a:srgbClr val="2626FF"/>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ts val="300"/>
              </a:spcBef>
              <a:spcAft>
                <a:spcPts val="300"/>
              </a:spcAft>
              <a:buClr>
                <a:srgbClr val="003074"/>
              </a:buClr>
              <a:buSzPct val="50000"/>
              <a:buFont typeface="Courier New" panose="02070309020205020404" pitchFamily="49" charset="0"/>
              <a:buChar char="o"/>
              <a:defRPr sz="1400">
                <a:solidFill>
                  <a:srgbClr val="2626FF"/>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ts val="300"/>
              </a:spcBef>
              <a:spcAft>
                <a:spcPts val="300"/>
              </a:spcAft>
              <a:buClr>
                <a:srgbClr val="003074"/>
              </a:buClr>
              <a:buSzPct val="50000"/>
              <a:buFont typeface="Courier New" panose="02070309020205020404" pitchFamily="49" charset="0"/>
              <a:buChar char="o"/>
              <a:defRPr sz="1400">
                <a:solidFill>
                  <a:srgbClr val="2626FF"/>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ts val="300"/>
              </a:spcBef>
              <a:spcAft>
                <a:spcPts val="300"/>
              </a:spcAft>
              <a:buClr>
                <a:srgbClr val="003074"/>
              </a:buClr>
              <a:buSzPct val="50000"/>
              <a:buFont typeface="Courier New" panose="02070309020205020404" pitchFamily="49" charset="0"/>
              <a:buChar char="o"/>
              <a:defRPr sz="1400">
                <a:solidFill>
                  <a:srgbClr val="2626FF"/>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ts val="300"/>
              </a:spcBef>
              <a:spcAft>
                <a:spcPts val="300"/>
              </a:spcAft>
              <a:buClr>
                <a:srgbClr val="003074"/>
              </a:buClr>
              <a:buSzPct val="50000"/>
              <a:buFont typeface="Courier New" panose="02070309020205020404" pitchFamily="49" charset="0"/>
              <a:buChar char="o"/>
              <a:defRPr sz="1400">
                <a:solidFill>
                  <a:srgbClr val="2626FF"/>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ClrTx/>
              <a:buFont typeface="Wingdings" panose="05000000000000000000" pitchFamily="2" charset="2"/>
              <a:buChar char="Ø"/>
            </a:pPr>
            <a:endParaRPr lang="fr-FR" altLang="en-US" sz="2000" dirty="0">
              <a:solidFill>
                <a:schemeClr val="tx1"/>
              </a:solidFill>
            </a:endParaRPr>
          </a:p>
        </p:txBody>
      </p:sp>
      <p:sp>
        <p:nvSpPr>
          <p:cNvPr id="9" name="Text Placeholder 5">
            <a:extLst>
              <a:ext uri="{FF2B5EF4-FFF2-40B4-BE49-F238E27FC236}">
                <a16:creationId xmlns:a16="http://schemas.microsoft.com/office/drawing/2014/main" id="{7D468D28-4EF5-4868-AEB4-5F6843BCDA7C}"/>
              </a:ext>
            </a:extLst>
          </p:cNvPr>
          <p:cNvSpPr txBox="1">
            <a:spLocks/>
          </p:cNvSpPr>
          <p:nvPr/>
        </p:nvSpPr>
        <p:spPr>
          <a:xfrm>
            <a:off x="1962150" y="1752600"/>
            <a:ext cx="8229600" cy="4495800"/>
          </a:xfrm>
          <a:prstGeom prst="rect">
            <a:avLst/>
          </a:prstGeom>
        </p:spPr>
        <p:txBody>
          <a:bodyPr>
            <a:normAutofit/>
          </a:bodyPr>
          <a:lstStyle/>
          <a:p>
            <a:pPr marL="342900" indent="-342900" eaLnBrk="1" fontAlgn="auto" hangingPunct="1">
              <a:spcBef>
                <a:spcPts val="0"/>
              </a:spcBef>
              <a:spcAft>
                <a:spcPts val="900"/>
              </a:spcAft>
              <a:buClr>
                <a:srgbClr val="00B3FF"/>
              </a:buClr>
              <a:buSzPct val="75000"/>
              <a:defRPr/>
            </a:pPr>
            <a:endParaRPr lang="fr-FR" sz="2400" dirty="0">
              <a:solidFill>
                <a:schemeClr val="accent2">
                  <a:lumMod val="85000"/>
                  <a:lumOff val="15000"/>
                </a:schemeClr>
              </a:solidFill>
              <a:latin typeface="Arial" panose="020B0604020202020204" pitchFamily="34" charset="0"/>
              <a:ea typeface="+mn-ea"/>
              <a:cs typeface="Arial" panose="020B0604020202020204" pitchFamily="34" charset="0"/>
            </a:endParaRPr>
          </a:p>
        </p:txBody>
      </p:sp>
      <p:sp>
        <p:nvSpPr>
          <p:cNvPr id="100358" name="TextBox 1">
            <a:extLst>
              <a:ext uri="{FF2B5EF4-FFF2-40B4-BE49-F238E27FC236}">
                <a16:creationId xmlns:a16="http://schemas.microsoft.com/office/drawing/2014/main" id="{A648EBC1-047A-44A4-8EFA-35FB89A09709}"/>
              </a:ext>
            </a:extLst>
          </p:cNvPr>
          <p:cNvSpPr txBox="1">
            <a:spLocks noChangeArrowheads="1"/>
          </p:cNvSpPr>
          <p:nvPr/>
        </p:nvSpPr>
        <p:spPr bwMode="auto">
          <a:xfrm>
            <a:off x="2438400" y="304800"/>
            <a:ext cx="7467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900"/>
              </a:spcBef>
              <a:spcAft>
                <a:spcPts val="900"/>
              </a:spcAft>
              <a:buClr>
                <a:srgbClr val="800080"/>
              </a:buClr>
              <a:buSzPct val="75000"/>
              <a:buFont typeface="Wingdings" panose="05000000000000000000" pitchFamily="2" charset="2"/>
              <a:buChar char=""/>
              <a:defRPr sz="2400">
                <a:solidFill>
                  <a:srgbClr val="2626FF"/>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ts val="600"/>
              </a:spcBef>
              <a:spcAft>
                <a:spcPts val="600"/>
              </a:spcAft>
              <a:buSzPct val="100000"/>
              <a:buFont typeface="Wingdings" panose="05000000000000000000" pitchFamily="2" charset="2"/>
              <a:buChar char="§"/>
              <a:defRPr sz="2000">
                <a:solidFill>
                  <a:srgbClr val="2626FF"/>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ts val="300"/>
              </a:spcBef>
              <a:spcAft>
                <a:spcPts val="300"/>
              </a:spcAft>
              <a:buClr>
                <a:srgbClr val="800080"/>
              </a:buClr>
              <a:buSzPct val="75000"/>
              <a:buFont typeface="Wingdings" panose="05000000000000000000" pitchFamily="2" charset="2"/>
              <a:buChar char="§"/>
              <a:defRPr>
                <a:solidFill>
                  <a:srgbClr val="2626FF"/>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ts val="300"/>
              </a:spcBef>
              <a:spcAft>
                <a:spcPts val="300"/>
              </a:spcAft>
              <a:buClr>
                <a:schemeClr val="accent2"/>
              </a:buClr>
              <a:buSzPct val="50000"/>
              <a:buFont typeface="National Book" charset="0"/>
              <a:buChar char=""/>
              <a:defRPr sz="1600">
                <a:solidFill>
                  <a:srgbClr val="2626FF"/>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ts val="300"/>
              </a:spcBef>
              <a:spcAft>
                <a:spcPts val="300"/>
              </a:spcAft>
              <a:buClr>
                <a:srgbClr val="003074"/>
              </a:buClr>
              <a:buSzPct val="50000"/>
              <a:buFont typeface="Courier New" panose="02070309020205020404" pitchFamily="49" charset="0"/>
              <a:buChar char="o"/>
              <a:defRPr sz="1400">
                <a:solidFill>
                  <a:srgbClr val="2626FF"/>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ts val="300"/>
              </a:spcBef>
              <a:spcAft>
                <a:spcPts val="300"/>
              </a:spcAft>
              <a:buClr>
                <a:srgbClr val="003074"/>
              </a:buClr>
              <a:buSzPct val="50000"/>
              <a:buFont typeface="Courier New" panose="02070309020205020404" pitchFamily="49" charset="0"/>
              <a:buChar char="o"/>
              <a:defRPr sz="1400">
                <a:solidFill>
                  <a:srgbClr val="2626FF"/>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ts val="300"/>
              </a:spcBef>
              <a:spcAft>
                <a:spcPts val="300"/>
              </a:spcAft>
              <a:buClr>
                <a:srgbClr val="003074"/>
              </a:buClr>
              <a:buSzPct val="50000"/>
              <a:buFont typeface="Courier New" panose="02070309020205020404" pitchFamily="49" charset="0"/>
              <a:buChar char="o"/>
              <a:defRPr sz="1400">
                <a:solidFill>
                  <a:srgbClr val="2626FF"/>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ts val="300"/>
              </a:spcBef>
              <a:spcAft>
                <a:spcPts val="300"/>
              </a:spcAft>
              <a:buClr>
                <a:srgbClr val="003074"/>
              </a:buClr>
              <a:buSzPct val="50000"/>
              <a:buFont typeface="Courier New" panose="02070309020205020404" pitchFamily="49" charset="0"/>
              <a:buChar char="o"/>
              <a:defRPr sz="1400">
                <a:solidFill>
                  <a:srgbClr val="2626FF"/>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ts val="300"/>
              </a:spcBef>
              <a:spcAft>
                <a:spcPts val="300"/>
              </a:spcAft>
              <a:buClr>
                <a:srgbClr val="003074"/>
              </a:buClr>
              <a:buSzPct val="50000"/>
              <a:buFont typeface="Courier New" panose="02070309020205020404" pitchFamily="49" charset="0"/>
              <a:buChar char="o"/>
              <a:defRPr sz="1400">
                <a:solidFill>
                  <a:srgbClr val="2626FF"/>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spcAft>
                <a:spcPct val="0"/>
              </a:spcAft>
              <a:buClrTx/>
              <a:buSzTx/>
              <a:buFontTx/>
              <a:buNone/>
            </a:pPr>
            <a:endParaRPr lang="fr-FR" altLang="en-US" sz="1800" dirty="0">
              <a:solidFill>
                <a:schemeClr val="tx1"/>
              </a:solidFill>
              <a:latin typeface="National Book" charset="0"/>
            </a:endParaRPr>
          </a:p>
        </p:txBody>
      </p:sp>
      <p:sp>
        <p:nvSpPr>
          <p:cNvPr id="7" name="Title 1">
            <a:extLst>
              <a:ext uri="{FF2B5EF4-FFF2-40B4-BE49-F238E27FC236}">
                <a16:creationId xmlns:a16="http://schemas.microsoft.com/office/drawing/2014/main" id="{9FC33C9F-27BF-47CF-A7D1-6516064F4194}"/>
              </a:ext>
            </a:extLst>
          </p:cNvPr>
          <p:cNvSpPr txBox="1">
            <a:spLocks/>
          </p:cNvSpPr>
          <p:nvPr/>
        </p:nvSpPr>
        <p:spPr>
          <a:xfrm>
            <a:off x="1943100" y="152400"/>
            <a:ext cx="8229600" cy="1143000"/>
          </a:xfrm>
          <a:prstGeom prst="rect">
            <a:avLst/>
          </a:prstGeom>
        </p:spPr>
        <p:txBody>
          <a:bodyPr/>
          <a:lstStyle>
            <a:lvl1pPr>
              <a:defRPr>
                <a:solidFill>
                  <a:schemeClr val="bg1"/>
                </a:solidFill>
              </a:defRPr>
            </a:lvl1pPr>
          </a:lstStyle>
          <a:p>
            <a:pPr algn="ctr" eaLnBrk="1" fontAlgn="auto" hangingPunct="1">
              <a:spcAft>
                <a:spcPts val="0"/>
              </a:spcAft>
              <a:defRPr/>
            </a:pPr>
            <a:endParaRPr lang="fr-FR" sz="2800" b="1" dirty="0">
              <a:latin typeface="Arial" panose="020B0604020202020204" pitchFamily="34" charset="0"/>
              <a:ea typeface="+mj-ea"/>
              <a:cs typeface="Arial" panose="020B0604020202020204" pitchFamily="34" charset="0"/>
            </a:endParaRPr>
          </a:p>
        </p:txBody>
      </p:sp>
      <p:sp>
        <p:nvSpPr>
          <p:cNvPr id="100360" name="TextBox 1">
            <a:extLst>
              <a:ext uri="{FF2B5EF4-FFF2-40B4-BE49-F238E27FC236}">
                <a16:creationId xmlns:a16="http://schemas.microsoft.com/office/drawing/2014/main" id="{238D3062-1868-4F7D-9EB2-6EF7D5266422}"/>
              </a:ext>
            </a:extLst>
          </p:cNvPr>
          <p:cNvSpPr txBox="1">
            <a:spLocks noChangeArrowheads="1"/>
          </p:cNvSpPr>
          <p:nvPr/>
        </p:nvSpPr>
        <p:spPr bwMode="auto">
          <a:xfrm>
            <a:off x="838200" y="2062252"/>
            <a:ext cx="9772174" cy="4417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ts val="900"/>
              </a:spcBef>
              <a:spcAft>
                <a:spcPts val="900"/>
              </a:spcAft>
              <a:buClr>
                <a:srgbClr val="800080"/>
              </a:buClr>
              <a:buSzPct val="75000"/>
              <a:buFont typeface="Wingdings" panose="05000000000000000000" pitchFamily="2" charset="2"/>
              <a:buChar char=""/>
              <a:defRPr sz="2400">
                <a:solidFill>
                  <a:srgbClr val="2626FF"/>
                </a:solidFill>
                <a:latin typeface="Arial" panose="020B0604020202020204" pitchFamily="34" charset="0"/>
                <a:ea typeface="MS PGothic" panose="020B0600070205080204" pitchFamily="34" charset="-128"/>
                <a:cs typeface="Arial" panose="020B0604020202020204" pitchFamily="34" charset="0"/>
              </a:defRPr>
            </a:lvl1pPr>
            <a:lvl2pPr marL="627063" indent="-285750">
              <a:spcBef>
                <a:spcPts val="600"/>
              </a:spcBef>
              <a:spcAft>
                <a:spcPts val="600"/>
              </a:spcAft>
              <a:buSzPct val="100000"/>
              <a:buFont typeface="Wingdings" panose="05000000000000000000" pitchFamily="2" charset="2"/>
              <a:buChar char="§"/>
              <a:defRPr sz="2000">
                <a:solidFill>
                  <a:srgbClr val="2626FF"/>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ts val="300"/>
              </a:spcBef>
              <a:spcAft>
                <a:spcPts val="300"/>
              </a:spcAft>
              <a:buClr>
                <a:srgbClr val="800080"/>
              </a:buClr>
              <a:buSzPct val="75000"/>
              <a:buFont typeface="Wingdings" panose="05000000000000000000" pitchFamily="2" charset="2"/>
              <a:buChar char="§"/>
              <a:defRPr>
                <a:solidFill>
                  <a:srgbClr val="2626FF"/>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ts val="300"/>
              </a:spcBef>
              <a:spcAft>
                <a:spcPts val="300"/>
              </a:spcAft>
              <a:buClr>
                <a:schemeClr val="accent2"/>
              </a:buClr>
              <a:buSzPct val="50000"/>
              <a:buFont typeface="National Book" charset="0"/>
              <a:buChar char=""/>
              <a:defRPr sz="1600">
                <a:solidFill>
                  <a:srgbClr val="2626FF"/>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ts val="300"/>
              </a:spcBef>
              <a:spcAft>
                <a:spcPts val="300"/>
              </a:spcAft>
              <a:buClr>
                <a:srgbClr val="003074"/>
              </a:buClr>
              <a:buSzPct val="50000"/>
              <a:buFont typeface="Courier New" panose="02070309020205020404" pitchFamily="49" charset="0"/>
              <a:buChar char="o"/>
              <a:defRPr sz="1400">
                <a:solidFill>
                  <a:srgbClr val="2626FF"/>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ts val="300"/>
              </a:spcBef>
              <a:spcAft>
                <a:spcPts val="300"/>
              </a:spcAft>
              <a:buClr>
                <a:srgbClr val="003074"/>
              </a:buClr>
              <a:buSzPct val="50000"/>
              <a:buFont typeface="Courier New" panose="02070309020205020404" pitchFamily="49" charset="0"/>
              <a:buChar char="o"/>
              <a:defRPr sz="1400">
                <a:solidFill>
                  <a:srgbClr val="2626FF"/>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ts val="300"/>
              </a:spcBef>
              <a:spcAft>
                <a:spcPts val="300"/>
              </a:spcAft>
              <a:buClr>
                <a:srgbClr val="003074"/>
              </a:buClr>
              <a:buSzPct val="50000"/>
              <a:buFont typeface="Courier New" panose="02070309020205020404" pitchFamily="49" charset="0"/>
              <a:buChar char="o"/>
              <a:defRPr sz="1400">
                <a:solidFill>
                  <a:srgbClr val="2626FF"/>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ts val="300"/>
              </a:spcBef>
              <a:spcAft>
                <a:spcPts val="300"/>
              </a:spcAft>
              <a:buClr>
                <a:srgbClr val="003074"/>
              </a:buClr>
              <a:buSzPct val="50000"/>
              <a:buFont typeface="Courier New" panose="02070309020205020404" pitchFamily="49" charset="0"/>
              <a:buChar char="o"/>
              <a:defRPr sz="1400">
                <a:solidFill>
                  <a:srgbClr val="2626FF"/>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ts val="300"/>
              </a:spcBef>
              <a:spcAft>
                <a:spcPts val="300"/>
              </a:spcAft>
              <a:buClr>
                <a:srgbClr val="003074"/>
              </a:buClr>
              <a:buSzPct val="50000"/>
              <a:buFont typeface="Courier New" panose="02070309020205020404" pitchFamily="49" charset="0"/>
              <a:buChar char="o"/>
              <a:defRPr sz="1400">
                <a:solidFill>
                  <a:srgbClr val="2626FF"/>
                </a:solidFill>
                <a:latin typeface="Arial" panose="020B0604020202020204" pitchFamily="34" charset="0"/>
                <a:ea typeface="Arial" panose="020B0604020202020204" pitchFamily="34" charset="0"/>
                <a:cs typeface="Arial" panose="020B0604020202020204" pitchFamily="34" charset="0"/>
              </a:defRPr>
            </a:lvl9pPr>
          </a:lstStyle>
          <a:p>
            <a:pPr marL="512064" indent="-512064">
              <a:lnSpc>
                <a:spcPct val="110000"/>
              </a:lnSpc>
              <a:spcBef>
                <a:spcPts val="1000"/>
              </a:spcBef>
              <a:spcAft>
                <a:spcPct val="0"/>
              </a:spcAft>
              <a:buClrTx/>
              <a:buSzTx/>
              <a:buNone/>
            </a:pPr>
            <a:r>
              <a:rPr lang="fr-FR" b="1" dirty="0">
                <a:solidFill>
                  <a:schemeClr val="tx1"/>
                </a:solidFill>
                <a:latin typeface="Tahoma" panose="020B0604030504040204" pitchFamily="34" charset="0"/>
                <a:ea typeface="Tahoma" panose="020B0604030504040204" pitchFamily="34" charset="0"/>
                <a:cs typeface="Tahoma" panose="020B0604030504040204" pitchFamily="34" charset="0"/>
              </a:rPr>
              <a:t>Prévoyez au moins 1h30 pour cette étape.</a:t>
            </a:r>
          </a:p>
          <a:p>
            <a:pPr marL="0" indent="0">
              <a:spcBef>
                <a:spcPct val="0"/>
              </a:spcBef>
              <a:spcAft>
                <a:spcPct val="0"/>
              </a:spcAft>
              <a:buClrTx/>
              <a:buSzTx/>
              <a:buNone/>
            </a:pPr>
            <a:endParaRPr lang="fr-FR" altLang="en-US"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indent="0">
              <a:lnSpc>
                <a:spcPct val="70000"/>
              </a:lnSpc>
              <a:spcBef>
                <a:spcPts val="1000"/>
              </a:spcBef>
              <a:spcAft>
                <a:spcPct val="0"/>
              </a:spcAft>
              <a:buClrTx/>
              <a:buSzTx/>
              <a:buNone/>
            </a:pPr>
            <a:r>
              <a:rPr lang="fr-FR" altLang="en-US" b="1" u="sng" dirty="0">
                <a:solidFill>
                  <a:schemeClr val="tx1"/>
                </a:solidFill>
                <a:latin typeface="Tahoma" panose="020B0604030504040204" pitchFamily="34" charset="0"/>
                <a:ea typeface="Tahoma" panose="020B0604030504040204" pitchFamily="34" charset="0"/>
                <a:cs typeface="Tahoma" panose="020B0604030504040204" pitchFamily="34" charset="0"/>
              </a:rPr>
              <a:t>Avant la session :</a:t>
            </a:r>
          </a:p>
          <a:p>
            <a:pPr marL="347472" lvl="1" indent="-347472">
              <a:spcBef>
                <a:spcPts val="900"/>
              </a:spcBef>
              <a:spcAft>
                <a:spcPts val="900"/>
              </a:spcAft>
              <a:buSzTx/>
              <a:buFont typeface="Arial" panose="020B0604020202020204" pitchFamily="34" charset="0"/>
              <a:buChar char="•"/>
            </a:pPr>
            <a:r>
              <a:rPr lang="fr-FR" alt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Adaptez la diapositive 47 en incluant des photos du décideur (si possible) pertinentes localement.</a:t>
            </a:r>
          </a:p>
          <a:p>
            <a:pPr marL="347472" lvl="1" indent="-347472">
              <a:spcBef>
                <a:spcPts val="900"/>
              </a:spcBef>
              <a:spcAft>
                <a:spcPts val="900"/>
              </a:spcAft>
              <a:buSzTx/>
              <a:buFont typeface="Arial" panose="020B0604020202020204" pitchFamily="34" charset="0"/>
              <a:buChar char="•"/>
            </a:pPr>
            <a:r>
              <a:rPr lang="fr-FR" alt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Préparez le formulaire vierge de la diapositive 51 sur une feuille du </a:t>
            </a:r>
            <a:r>
              <a:rPr lang="fr-FR" altLang="en-US" sz="2400" dirty="0" err="1">
                <a:solidFill>
                  <a:schemeClr val="tx1"/>
                </a:solidFill>
                <a:latin typeface="Tahoma" panose="020B0604030504040204" pitchFamily="34" charset="0"/>
                <a:ea typeface="Tahoma" panose="020B0604030504040204" pitchFamily="34" charset="0"/>
                <a:cs typeface="Tahoma" panose="020B0604030504040204" pitchFamily="34" charset="0"/>
              </a:rPr>
              <a:t>rotafolio</a:t>
            </a:r>
            <a:r>
              <a:rPr lang="fr-FR" alt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 flip chart et remplissez-la pendant la présentation des diapositives 49-51.</a:t>
            </a:r>
          </a:p>
          <a:p>
            <a:pPr marL="347472" lvl="1" indent="-347472">
              <a:spcBef>
                <a:spcPts val="900"/>
              </a:spcBef>
              <a:spcAft>
                <a:spcPts val="900"/>
              </a:spcAft>
              <a:buSzTx/>
              <a:buFont typeface="Arial" panose="020B0604020202020204" pitchFamily="34" charset="0"/>
              <a:buChar char="•"/>
            </a:pPr>
            <a:r>
              <a:rPr lang="fr-FR" alt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Pour plus de conseil pour faciliter les travaux de groupe de l’Étape 4, consultez le guide de facilitation. </a:t>
            </a:r>
            <a:endParaRPr lang="fr-FR" altLang="en-US" dirty="0">
              <a:solidFill>
                <a:schemeClr val="tx1"/>
              </a:solidFill>
              <a:latin typeface="National Book" charset="0"/>
              <a:ea typeface="MS PGothic" panose="020B0600070205080204" pitchFamily="34" charset="-128"/>
            </a:endParaRPr>
          </a:p>
        </p:txBody>
      </p:sp>
      <p:sp>
        <p:nvSpPr>
          <p:cNvPr id="4" name="Title 3">
            <a:extLst>
              <a:ext uri="{FF2B5EF4-FFF2-40B4-BE49-F238E27FC236}">
                <a16:creationId xmlns:a16="http://schemas.microsoft.com/office/drawing/2014/main" id="{6A781F17-F4CC-4944-89C2-2F8B235B1CE8}"/>
              </a:ext>
            </a:extLst>
          </p:cNvPr>
          <p:cNvSpPr>
            <a:spLocks noGrp="1"/>
          </p:cNvSpPr>
          <p:nvPr>
            <p:ph type="title"/>
          </p:nvPr>
        </p:nvSpPr>
        <p:spPr>
          <a:xfrm>
            <a:off x="838200" y="425449"/>
            <a:ext cx="10515600" cy="1325563"/>
          </a:xfrm>
        </p:spPr>
        <p:txBody>
          <a:bodyPr>
            <a:normAutofit/>
          </a:bodyPr>
          <a:lstStyle/>
          <a:p>
            <a:pPr algn="ctr">
              <a:defRPr/>
            </a:pPr>
            <a:r>
              <a:rPr lang="fr-FR" sz="4000" dirty="0">
                <a:solidFill>
                  <a:srgbClr val="1F4E79"/>
                </a:solidFill>
              </a:rPr>
              <a:t>Notes aux facilitateurs/</a:t>
            </a:r>
            <a:r>
              <a:rPr lang="fr-FR" sz="4000" dirty="0" err="1">
                <a:solidFill>
                  <a:srgbClr val="1F4E79"/>
                </a:solidFill>
              </a:rPr>
              <a:t>trices</a:t>
            </a:r>
            <a:br>
              <a:rPr lang="fr-FR" sz="4000" dirty="0">
                <a:solidFill>
                  <a:srgbClr val="1F4E79"/>
                </a:solidFill>
              </a:rPr>
            </a:br>
            <a:r>
              <a:rPr lang="fr-FR" sz="4000" dirty="0">
                <a:solidFill>
                  <a:srgbClr val="1F4E79"/>
                </a:solidFill>
              </a:rPr>
              <a:t>Étape 4</a:t>
            </a:r>
          </a:p>
        </p:txBody>
      </p:sp>
    </p:spTree>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4" name="Snip Same Side Corner Rectangle 3">
            <a:extLst>
              <a:ext uri="{FF2B5EF4-FFF2-40B4-BE49-F238E27FC236}">
                <a16:creationId xmlns:a16="http://schemas.microsoft.com/office/drawing/2014/main" id="{A6AF4D73-59AA-6F42-B8C7-D4FFA6B5E247}"/>
              </a:ext>
            </a:extLst>
          </p:cNvPr>
          <p:cNvSpPr/>
          <p:nvPr/>
        </p:nvSpPr>
        <p:spPr>
          <a:xfrm rot="5400000">
            <a:off x="2572671" y="-2700856"/>
            <a:ext cx="6968571" cy="12270085"/>
          </a:xfrm>
          <a:custGeom>
            <a:avLst/>
            <a:gdLst>
              <a:gd name="connsiteX0" fmla="*/ 3436144 w 6872288"/>
              <a:gd name="connsiteY0" fmla="*/ 0 h 6915150"/>
              <a:gd name="connsiteX1" fmla="*/ 3436144 w 6872288"/>
              <a:gd name="connsiteY1" fmla="*/ 0 h 6915150"/>
              <a:gd name="connsiteX2" fmla="*/ 6872288 w 6872288"/>
              <a:gd name="connsiteY2" fmla="*/ 3436144 h 6915150"/>
              <a:gd name="connsiteX3" fmla="*/ 6872288 w 6872288"/>
              <a:gd name="connsiteY3" fmla="*/ 6915150 h 6915150"/>
              <a:gd name="connsiteX4" fmla="*/ 6872288 w 6872288"/>
              <a:gd name="connsiteY4" fmla="*/ 6915150 h 6915150"/>
              <a:gd name="connsiteX5" fmla="*/ 0 w 6872288"/>
              <a:gd name="connsiteY5" fmla="*/ 6915150 h 6915150"/>
              <a:gd name="connsiteX6" fmla="*/ 0 w 6872288"/>
              <a:gd name="connsiteY6" fmla="*/ 6915150 h 6915150"/>
              <a:gd name="connsiteX7" fmla="*/ 0 w 6872288"/>
              <a:gd name="connsiteY7" fmla="*/ 3436144 h 6915150"/>
              <a:gd name="connsiteX8" fmla="*/ 3436144 w 6872288"/>
              <a:gd name="connsiteY8" fmla="*/ 0 h 6915150"/>
              <a:gd name="connsiteX0" fmla="*/ 3436144 w 6872288"/>
              <a:gd name="connsiteY0" fmla="*/ 0 h 8229600"/>
              <a:gd name="connsiteX1" fmla="*/ 3436144 w 6872288"/>
              <a:gd name="connsiteY1" fmla="*/ 0 h 8229600"/>
              <a:gd name="connsiteX2" fmla="*/ 6872288 w 6872288"/>
              <a:gd name="connsiteY2" fmla="*/ 3436144 h 8229600"/>
              <a:gd name="connsiteX3" fmla="*/ 6872288 w 6872288"/>
              <a:gd name="connsiteY3" fmla="*/ 6915150 h 8229600"/>
              <a:gd name="connsiteX4" fmla="*/ 5000625 w 6872288"/>
              <a:gd name="connsiteY4" fmla="*/ 8229600 h 8229600"/>
              <a:gd name="connsiteX5" fmla="*/ 0 w 6872288"/>
              <a:gd name="connsiteY5" fmla="*/ 6915150 h 8229600"/>
              <a:gd name="connsiteX6" fmla="*/ 0 w 6872288"/>
              <a:gd name="connsiteY6" fmla="*/ 6915150 h 8229600"/>
              <a:gd name="connsiteX7" fmla="*/ 0 w 6872288"/>
              <a:gd name="connsiteY7" fmla="*/ 3436144 h 8229600"/>
              <a:gd name="connsiteX8" fmla="*/ 3436144 w 6872288"/>
              <a:gd name="connsiteY8" fmla="*/ 0 h 8229600"/>
              <a:gd name="connsiteX0" fmla="*/ 3436144 w 6886575"/>
              <a:gd name="connsiteY0" fmla="*/ 0 h 8786813"/>
              <a:gd name="connsiteX1" fmla="*/ 3436144 w 6886575"/>
              <a:gd name="connsiteY1" fmla="*/ 0 h 8786813"/>
              <a:gd name="connsiteX2" fmla="*/ 6872288 w 6886575"/>
              <a:gd name="connsiteY2" fmla="*/ 3436144 h 8786813"/>
              <a:gd name="connsiteX3" fmla="*/ 6886575 w 6886575"/>
              <a:gd name="connsiteY3" fmla="*/ 8786813 h 8786813"/>
              <a:gd name="connsiteX4" fmla="*/ 5000625 w 6886575"/>
              <a:gd name="connsiteY4" fmla="*/ 8229600 h 8786813"/>
              <a:gd name="connsiteX5" fmla="*/ 0 w 6886575"/>
              <a:gd name="connsiteY5" fmla="*/ 6915150 h 8786813"/>
              <a:gd name="connsiteX6" fmla="*/ 0 w 6886575"/>
              <a:gd name="connsiteY6" fmla="*/ 6915150 h 8786813"/>
              <a:gd name="connsiteX7" fmla="*/ 0 w 6886575"/>
              <a:gd name="connsiteY7" fmla="*/ 3436144 h 8786813"/>
              <a:gd name="connsiteX8" fmla="*/ 3436144 w 6886575"/>
              <a:gd name="connsiteY8" fmla="*/ 0 h 8786813"/>
              <a:gd name="connsiteX0" fmla="*/ 3436144 w 6886575"/>
              <a:gd name="connsiteY0" fmla="*/ 0 h 8786813"/>
              <a:gd name="connsiteX1" fmla="*/ 3436144 w 6886575"/>
              <a:gd name="connsiteY1" fmla="*/ 0 h 8786813"/>
              <a:gd name="connsiteX2" fmla="*/ 6872288 w 6886575"/>
              <a:gd name="connsiteY2" fmla="*/ 3436144 h 8786813"/>
              <a:gd name="connsiteX3" fmla="*/ 6886575 w 6886575"/>
              <a:gd name="connsiteY3" fmla="*/ 8786813 h 8786813"/>
              <a:gd name="connsiteX4" fmla="*/ 5000625 w 6886575"/>
              <a:gd name="connsiteY4" fmla="*/ 8229600 h 8786813"/>
              <a:gd name="connsiteX5" fmla="*/ 0 w 6886575"/>
              <a:gd name="connsiteY5" fmla="*/ 6915150 h 8786813"/>
              <a:gd name="connsiteX6" fmla="*/ 1014413 w 6886575"/>
              <a:gd name="connsiteY6" fmla="*/ 7586662 h 8786813"/>
              <a:gd name="connsiteX7" fmla="*/ 0 w 6886575"/>
              <a:gd name="connsiteY7" fmla="*/ 3436144 h 8786813"/>
              <a:gd name="connsiteX8" fmla="*/ 3436144 w 6886575"/>
              <a:gd name="connsiteY8" fmla="*/ 0 h 8786813"/>
              <a:gd name="connsiteX0" fmla="*/ 3436144 w 6886575"/>
              <a:gd name="connsiteY0" fmla="*/ 0 h 8786813"/>
              <a:gd name="connsiteX1" fmla="*/ 3436144 w 6886575"/>
              <a:gd name="connsiteY1" fmla="*/ 0 h 8786813"/>
              <a:gd name="connsiteX2" fmla="*/ 6872288 w 6886575"/>
              <a:gd name="connsiteY2" fmla="*/ 3436144 h 8786813"/>
              <a:gd name="connsiteX3" fmla="*/ 6886575 w 6886575"/>
              <a:gd name="connsiteY3" fmla="*/ 8786813 h 8786813"/>
              <a:gd name="connsiteX4" fmla="*/ 5000625 w 6886575"/>
              <a:gd name="connsiteY4" fmla="*/ 8229600 h 8786813"/>
              <a:gd name="connsiteX5" fmla="*/ 0 w 6886575"/>
              <a:gd name="connsiteY5" fmla="*/ 6915150 h 8786813"/>
              <a:gd name="connsiteX6" fmla="*/ 642938 w 6886575"/>
              <a:gd name="connsiteY6" fmla="*/ 5357812 h 8786813"/>
              <a:gd name="connsiteX7" fmla="*/ 0 w 6886575"/>
              <a:gd name="connsiteY7" fmla="*/ 3436144 h 8786813"/>
              <a:gd name="connsiteX8" fmla="*/ 3436144 w 6886575"/>
              <a:gd name="connsiteY8" fmla="*/ 0 h 8786813"/>
              <a:gd name="connsiteX0" fmla="*/ 3464719 w 6915150"/>
              <a:gd name="connsiteY0" fmla="*/ 0 h 8786813"/>
              <a:gd name="connsiteX1" fmla="*/ 3464719 w 6915150"/>
              <a:gd name="connsiteY1" fmla="*/ 0 h 8786813"/>
              <a:gd name="connsiteX2" fmla="*/ 6900863 w 6915150"/>
              <a:gd name="connsiteY2" fmla="*/ 3436144 h 8786813"/>
              <a:gd name="connsiteX3" fmla="*/ 6915150 w 6915150"/>
              <a:gd name="connsiteY3" fmla="*/ 8786813 h 8786813"/>
              <a:gd name="connsiteX4" fmla="*/ 5029200 w 6915150"/>
              <a:gd name="connsiteY4" fmla="*/ 8229600 h 8786813"/>
              <a:gd name="connsiteX5" fmla="*/ 0 w 6915150"/>
              <a:gd name="connsiteY5" fmla="*/ 8786813 h 8786813"/>
              <a:gd name="connsiteX6" fmla="*/ 671513 w 6915150"/>
              <a:gd name="connsiteY6" fmla="*/ 5357812 h 8786813"/>
              <a:gd name="connsiteX7" fmla="*/ 28575 w 6915150"/>
              <a:gd name="connsiteY7" fmla="*/ 3436144 h 8786813"/>
              <a:gd name="connsiteX8" fmla="*/ 3464719 w 6915150"/>
              <a:gd name="connsiteY8" fmla="*/ 0 h 8786813"/>
              <a:gd name="connsiteX0" fmla="*/ 3464719 w 6915150"/>
              <a:gd name="connsiteY0" fmla="*/ 0 h 8786813"/>
              <a:gd name="connsiteX1" fmla="*/ 3464719 w 6915150"/>
              <a:gd name="connsiteY1" fmla="*/ 0 h 8786813"/>
              <a:gd name="connsiteX2" fmla="*/ 6900863 w 6915150"/>
              <a:gd name="connsiteY2" fmla="*/ 3436144 h 8786813"/>
              <a:gd name="connsiteX3" fmla="*/ 6915150 w 6915150"/>
              <a:gd name="connsiteY3" fmla="*/ 8786813 h 8786813"/>
              <a:gd name="connsiteX4" fmla="*/ 5029200 w 6915150"/>
              <a:gd name="connsiteY4" fmla="*/ 8229600 h 8786813"/>
              <a:gd name="connsiteX5" fmla="*/ 0 w 6915150"/>
              <a:gd name="connsiteY5" fmla="*/ 8786813 h 8786813"/>
              <a:gd name="connsiteX6" fmla="*/ 28575 w 6915150"/>
              <a:gd name="connsiteY6" fmla="*/ 3436144 h 8786813"/>
              <a:gd name="connsiteX7" fmla="*/ 3464719 w 6915150"/>
              <a:gd name="connsiteY7" fmla="*/ 0 h 8786813"/>
              <a:gd name="connsiteX0" fmla="*/ 3464719 w 6915150"/>
              <a:gd name="connsiteY0" fmla="*/ 0 h 8786813"/>
              <a:gd name="connsiteX1" fmla="*/ 3464719 w 6915150"/>
              <a:gd name="connsiteY1" fmla="*/ 0 h 8786813"/>
              <a:gd name="connsiteX2" fmla="*/ 6900863 w 6915150"/>
              <a:gd name="connsiteY2" fmla="*/ 3436144 h 8786813"/>
              <a:gd name="connsiteX3" fmla="*/ 6915150 w 6915150"/>
              <a:gd name="connsiteY3" fmla="*/ 8786813 h 8786813"/>
              <a:gd name="connsiteX4" fmla="*/ 0 w 6915150"/>
              <a:gd name="connsiteY4" fmla="*/ 8786813 h 8786813"/>
              <a:gd name="connsiteX5" fmla="*/ 28575 w 6915150"/>
              <a:gd name="connsiteY5" fmla="*/ 3436144 h 8786813"/>
              <a:gd name="connsiteX6" fmla="*/ 3464719 w 6915150"/>
              <a:gd name="connsiteY6" fmla="*/ 0 h 8786813"/>
              <a:gd name="connsiteX0" fmla="*/ 1535907 w 6915150"/>
              <a:gd name="connsiteY0" fmla="*/ 1771651 h 8786813"/>
              <a:gd name="connsiteX1" fmla="*/ 3464719 w 6915150"/>
              <a:gd name="connsiteY1" fmla="*/ 0 h 8786813"/>
              <a:gd name="connsiteX2" fmla="*/ 6900863 w 6915150"/>
              <a:gd name="connsiteY2" fmla="*/ 3436144 h 8786813"/>
              <a:gd name="connsiteX3" fmla="*/ 6915150 w 6915150"/>
              <a:gd name="connsiteY3" fmla="*/ 8786813 h 8786813"/>
              <a:gd name="connsiteX4" fmla="*/ 0 w 6915150"/>
              <a:gd name="connsiteY4" fmla="*/ 8786813 h 8786813"/>
              <a:gd name="connsiteX5" fmla="*/ 28575 w 6915150"/>
              <a:gd name="connsiteY5" fmla="*/ 3436144 h 8786813"/>
              <a:gd name="connsiteX6" fmla="*/ 1535907 w 6915150"/>
              <a:gd name="connsiteY6" fmla="*/ 1771651 h 8786813"/>
              <a:gd name="connsiteX0" fmla="*/ 28575 w 6915150"/>
              <a:gd name="connsiteY0" fmla="*/ 3436144 h 8786813"/>
              <a:gd name="connsiteX1" fmla="*/ 3464719 w 6915150"/>
              <a:gd name="connsiteY1" fmla="*/ 0 h 8786813"/>
              <a:gd name="connsiteX2" fmla="*/ 6900863 w 6915150"/>
              <a:gd name="connsiteY2" fmla="*/ 3436144 h 8786813"/>
              <a:gd name="connsiteX3" fmla="*/ 6915150 w 6915150"/>
              <a:gd name="connsiteY3" fmla="*/ 8786813 h 8786813"/>
              <a:gd name="connsiteX4" fmla="*/ 0 w 6915150"/>
              <a:gd name="connsiteY4" fmla="*/ 8786813 h 8786813"/>
              <a:gd name="connsiteX5" fmla="*/ 28575 w 6915150"/>
              <a:gd name="connsiteY5" fmla="*/ 3436144 h 8786813"/>
              <a:gd name="connsiteX0" fmla="*/ 28575 w 6915150"/>
              <a:gd name="connsiteY0" fmla="*/ 2150268 h 7500937"/>
              <a:gd name="connsiteX1" fmla="*/ 3536156 w 6915150"/>
              <a:gd name="connsiteY1" fmla="*/ 0 h 7500937"/>
              <a:gd name="connsiteX2" fmla="*/ 6900863 w 6915150"/>
              <a:gd name="connsiteY2" fmla="*/ 2150268 h 7500937"/>
              <a:gd name="connsiteX3" fmla="*/ 6915150 w 6915150"/>
              <a:gd name="connsiteY3" fmla="*/ 7500937 h 7500937"/>
              <a:gd name="connsiteX4" fmla="*/ 0 w 6915150"/>
              <a:gd name="connsiteY4" fmla="*/ 7500937 h 7500937"/>
              <a:gd name="connsiteX5" fmla="*/ 28575 w 6915150"/>
              <a:gd name="connsiteY5" fmla="*/ 2150268 h 7500937"/>
              <a:gd name="connsiteX0" fmla="*/ 42862 w 6915150"/>
              <a:gd name="connsiteY0" fmla="*/ 2135981 h 7500937"/>
              <a:gd name="connsiteX1" fmla="*/ 3536156 w 6915150"/>
              <a:gd name="connsiteY1" fmla="*/ 0 h 7500937"/>
              <a:gd name="connsiteX2" fmla="*/ 6900863 w 6915150"/>
              <a:gd name="connsiteY2" fmla="*/ 2150268 h 7500937"/>
              <a:gd name="connsiteX3" fmla="*/ 6915150 w 6915150"/>
              <a:gd name="connsiteY3" fmla="*/ 7500937 h 7500937"/>
              <a:gd name="connsiteX4" fmla="*/ 0 w 6915150"/>
              <a:gd name="connsiteY4" fmla="*/ 7500937 h 7500937"/>
              <a:gd name="connsiteX5" fmla="*/ 42862 w 6915150"/>
              <a:gd name="connsiteY5" fmla="*/ 2135981 h 7500937"/>
              <a:gd name="connsiteX0" fmla="*/ 313796 w 6915150"/>
              <a:gd name="connsiteY0" fmla="*/ 2164203 h 7500937"/>
              <a:gd name="connsiteX1" fmla="*/ 3536156 w 6915150"/>
              <a:gd name="connsiteY1" fmla="*/ 0 h 7500937"/>
              <a:gd name="connsiteX2" fmla="*/ 6900863 w 6915150"/>
              <a:gd name="connsiteY2" fmla="*/ 2150268 h 7500937"/>
              <a:gd name="connsiteX3" fmla="*/ 6915150 w 6915150"/>
              <a:gd name="connsiteY3" fmla="*/ 7500937 h 7500937"/>
              <a:gd name="connsiteX4" fmla="*/ 0 w 6915150"/>
              <a:gd name="connsiteY4" fmla="*/ 7500937 h 7500937"/>
              <a:gd name="connsiteX5" fmla="*/ 313796 w 6915150"/>
              <a:gd name="connsiteY5" fmla="*/ 2164203 h 7500937"/>
              <a:gd name="connsiteX0" fmla="*/ 25930 w 6915150"/>
              <a:gd name="connsiteY0" fmla="*/ 2248870 h 7500937"/>
              <a:gd name="connsiteX1" fmla="*/ 3536156 w 6915150"/>
              <a:gd name="connsiteY1" fmla="*/ 0 h 7500937"/>
              <a:gd name="connsiteX2" fmla="*/ 6900863 w 6915150"/>
              <a:gd name="connsiteY2" fmla="*/ 2150268 h 7500937"/>
              <a:gd name="connsiteX3" fmla="*/ 6915150 w 6915150"/>
              <a:gd name="connsiteY3" fmla="*/ 7500937 h 7500937"/>
              <a:gd name="connsiteX4" fmla="*/ 0 w 6915150"/>
              <a:gd name="connsiteY4" fmla="*/ 7500937 h 7500937"/>
              <a:gd name="connsiteX5" fmla="*/ 25930 w 6915150"/>
              <a:gd name="connsiteY5" fmla="*/ 2248870 h 7500937"/>
              <a:gd name="connsiteX0" fmla="*/ 0 w 6923087"/>
              <a:gd name="connsiteY0" fmla="*/ 2254514 h 7500937"/>
              <a:gd name="connsiteX1" fmla="*/ 3544093 w 6923087"/>
              <a:gd name="connsiteY1" fmla="*/ 0 h 7500937"/>
              <a:gd name="connsiteX2" fmla="*/ 6908800 w 6923087"/>
              <a:gd name="connsiteY2" fmla="*/ 2150268 h 7500937"/>
              <a:gd name="connsiteX3" fmla="*/ 6923087 w 6923087"/>
              <a:gd name="connsiteY3" fmla="*/ 7500937 h 7500937"/>
              <a:gd name="connsiteX4" fmla="*/ 7937 w 6923087"/>
              <a:gd name="connsiteY4" fmla="*/ 7500937 h 7500937"/>
              <a:gd name="connsiteX5" fmla="*/ 0 w 6923087"/>
              <a:gd name="connsiteY5" fmla="*/ 2254514 h 7500937"/>
              <a:gd name="connsiteX0" fmla="*/ 13586 w 6936673"/>
              <a:gd name="connsiteY0" fmla="*/ 2254514 h 10595011"/>
              <a:gd name="connsiteX1" fmla="*/ 3557679 w 6936673"/>
              <a:gd name="connsiteY1" fmla="*/ 0 h 10595011"/>
              <a:gd name="connsiteX2" fmla="*/ 6922386 w 6936673"/>
              <a:gd name="connsiteY2" fmla="*/ 2150268 h 10595011"/>
              <a:gd name="connsiteX3" fmla="*/ 6936673 w 6936673"/>
              <a:gd name="connsiteY3" fmla="*/ 7500937 h 10595011"/>
              <a:gd name="connsiteX4" fmla="*/ 258 w 6936673"/>
              <a:gd name="connsiteY4" fmla="*/ 10595011 h 10595011"/>
              <a:gd name="connsiteX5" fmla="*/ 13586 w 6936673"/>
              <a:gd name="connsiteY5" fmla="*/ 2254514 h 10595011"/>
              <a:gd name="connsiteX0" fmla="*/ 13586 w 6968571"/>
              <a:gd name="connsiteY0" fmla="*/ 2254514 h 10595011"/>
              <a:gd name="connsiteX1" fmla="*/ 3557679 w 6968571"/>
              <a:gd name="connsiteY1" fmla="*/ 0 h 10595011"/>
              <a:gd name="connsiteX2" fmla="*/ 6922386 w 6968571"/>
              <a:gd name="connsiteY2" fmla="*/ 2150268 h 10595011"/>
              <a:gd name="connsiteX3" fmla="*/ 6968571 w 6968571"/>
              <a:gd name="connsiteY3" fmla="*/ 10563114 h 10595011"/>
              <a:gd name="connsiteX4" fmla="*/ 258 w 6968571"/>
              <a:gd name="connsiteY4" fmla="*/ 10595011 h 10595011"/>
              <a:gd name="connsiteX5" fmla="*/ 13586 w 6968571"/>
              <a:gd name="connsiteY5" fmla="*/ 2254514 h 10595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68571" h="10595011">
                <a:moveTo>
                  <a:pt x="13586" y="2254514"/>
                </a:moveTo>
                <a:lnTo>
                  <a:pt x="3557679" y="0"/>
                </a:lnTo>
                <a:lnTo>
                  <a:pt x="6922386" y="2150268"/>
                </a:lnTo>
                <a:cubicBezTo>
                  <a:pt x="6927148" y="3933824"/>
                  <a:pt x="6963809" y="8779558"/>
                  <a:pt x="6968571" y="10563114"/>
                </a:cubicBezTo>
                <a:lnTo>
                  <a:pt x="258" y="10595011"/>
                </a:lnTo>
                <a:cubicBezTo>
                  <a:pt x="-2388" y="8846203"/>
                  <a:pt x="16232" y="4003322"/>
                  <a:pt x="13586" y="2254514"/>
                </a:cubicBezTo>
                <a:close/>
              </a:path>
            </a:pathLst>
          </a:custGeom>
          <a:solidFill>
            <a:srgbClr val="7AC3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noFill/>
            </a:endParaRPr>
          </a:p>
        </p:txBody>
      </p:sp>
      <p:sp>
        <p:nvSpPr>
          <p:cNvPr id="7" name="TextBox 6">
            <a:extLst>
              <a:ext uri="{FF2B5EF4-FFF2-40B4-BE49-F238E27FC236}">
                <a16:creationId xmlns:a16="http://schemas.microsoft.com/office/drawing/2014/main" id="{9744ADD8-55D5-EE48-B763-979A4A9B46D1}"/>
              </a:ext>
            </a:extLst>
          </p:cNvPr>
          <p:cNvSpPr txBox="1"/>
          <p:nvPr/>
        </p:nvSpPr>
        <p:spPr>
          <a:xfrm>
            <a:off x="7332134" y="2151727"/>
            <a:ext cx="4859866" cy="2554545"/>
          </a:xfrm>
          <a:prstGeom prst="rect">
            <a:avLst/>
          </a:prstGeom>
          <a:noFill/>
        </p:spPr>
        <p:txBody>
          <a:bodyPr wrap="square" rtlCol="0">
            <a:spAutoFit/>
          </a:bodyPr>
          <a:lstStyle/>
          <a:p>
            <a:r>
              <a:rPr lang="fr-FR" sz="4000" dirty="0">
                <a:solidFill>
                  <a:schemeClr val="bg1"/>
                </a:solidFill>
                <a:latin typeface="Tahoma" panose="020B0604030504040204" pitchFamily="34" charset="0"/>
                <a:ea typeface="Tahoma" panose="020B0604030504040204" pitchFamily="34" charset="0"/>
                <a:cs typeface="Tahoma" panose="020B0604030504040204" pitchFamily="34" charset="0"/>
              </a:rPr>
              <a:t>Résultats de </a:t>
            </a:r>
            <a:br>
              <a:rPr lang="fr-FR" sz="400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fr-FR" sz="4000" dirty="0">
                <a:solidFill>
                  <a:schemeClr val="bg1"/>
                </a:solidFill>
                <a:latin typeface="Tahoma" panose="020B0604030504040204" pitchFamily="34" charset="0"/>
                <a:ea typeface="Tahoma" panose="020B0604030504040204" pitchFamily="34" charset="0"/>
                <a:cs typeface="Tahoma" panose="020B0604030504040204" pitchFamily="34" charset="0"/>
              </a:rPr>
              <a:t>l’Étape 4 :</a:t>
            </a:r>
          </a:p>
          <a:p>
            <a:r>
              <a:rPr lang="fr-FR" sz="4000" dirty="0">
                <a:solidFill>
                  <a:schemeClr val="bg1"/>
                </a:solidFill>
                <a:latin typeface="Tahoma" panose="020B0604030504040204" pitchFamily="34" charset="0"/>
                <a:ea typeface="Tahoma" panose="020B0604030504040204" pitchFamily="34" charset="0"/>
                <a:cs typeface="Tahoma" panose="020B0604030504040204" pitchFamily="34" charset="0"/>
              </a:rPr>
              <a:t>Connaître le décideur</a:t>
            </a:r>
          </a:p>
        </p:txBody>
      </p:sp>
      <p:pic>
        <p:nvPicPr>
          <p:cNvPr id="3" name="Picture 2" descr="Diagram&#10;&#10;Description automatically generated">
            <a:extLst>
              <a:ext uri="{FF2B5EF4-FFF2-40B4-BE49-F238E27FC236}">
                <a16:creationId xmlns:a16="http://schemas.microsoft.com/office/drawing/2014/main" id="{4348DEFD-EDE4-4FCD-8FCA-E423856698E9}"/>
              </a:ext>
            </a:extLst>
          </p:cNvPr>
          <p:cNvPicPr>
            <a:picLocks noChangeAspect="1"/>
          </p:cNvPicPr>
          <p:nvPr/>
        </p:nvPicPr>
        <p:blipFill>
          <a:blip r:embed="rId3"/>
          <a:stretch>
            <a:fillRect/>
          </a:stretch>
        </p:blipFill>
        <p:spPr>
          <a:xfrm>
            <a:off x="284517" y="306324"/>
            <a:ext cx="6245352" cy="6245352"/>
          </a:xfrm>
          <a:prstGeom prst="rect">
            <a:avLst/>
          </a:prstGeom>
        </p:spPr>
      </p:pic>
    </p:spTree>
    <p:extLst>
      <p:ext uri="{BB962C8B-B14F-4D97-AF65-F5344CB8AC3E}">
        <p14:creationId xmlns:p14="http://schemas.microsoft.com/office/powerpoint/2010/main" val="27149874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9D884CE-4872-E549-86EB-122D02E69F2F}"/>
              </a:ext>
            </a:extLst>
          </p:cNvPr>
          <p:cNvSpPr>
            <a:spLocks noGrp="1"/>
          </p:cNvSpPr>
          <p:nvPr>
            <p:ph idx="1"/>
          </p:nvPr>
        </p:nvSpPr>
        <p:spPr/>
        <p:txBody>
          <a:bodyPr/>
          <a:lstStyle/>
          <a:p>
            <a:pPr marL="0" indent="0" algn="ctr" eaLnBrk="1" hangingPunct="1">
              <a:buNone/>
            </a:pPr>
            <a:r>
              <a:rPr lang="fr-FR" altLang="en-US" dirty="0"/>
              <a:t>Qui a le pouvoir de veiller à ce que votre problème soit traité ? </a:t>
            </a:r>
            <a:endParaRPr lang="fr-FR" dirty="0"/>
          </a:p>
        </p:txBody>
      </p:sp>
      <p:sp>
        <p:nvSpPr>
          <p:cNvPr id="104450" name="Title 2">
            <a:extLst>
              <a:ext uri="{FF2B5EF4-FFF2-40B4-BE49-F238E27FC236}">
                <a16:creationId xmlns:a16="http://schemas.microsoft.com/office/drawing/2014/main" id="{486B626E-F167-4299-B391-883659392EB9}"/>
              </a:ext>
            </a:extLst>
          </p:cNvPr>
          <p:cNvSpPr>
            <a:spLocks noGrp="1"/>
          </p:cNvSpPr>
          <p:nvPr>
            <p:ph type="title"/>
          </p:nvPr>
        </p:nvSpPr>
        <p:spPr/>
        <p:txBody>
          <a:bodyPr>
            <a:normAutofit/>
          </a:bodyPr>
          <a:lstStyle/>
          <a:p>
            <a:pPr eaLnBrk="1" hangingPunct="1"/>
            <a:r>
              <a:rPr lang="fr-FR" altLang="en-US" dirty="0"/>
              <a:t>Étape 4—Qui prend les décisions ?</a:t>
            </a:r>
          </a:p>
        </p:txBody>
      </p:sp>
      <p:grpSp>
        <p:nvGrpSpPr>
          <p:cNvPr id="104453" name="Group 19">
            <a:extLst>
              <a:ext uri="{FF2B5EF4-FFF2-40B4-BE49-F238E27FC236}">
                <a16:creationId xmlns:a16="http://schemas.microsoft.com/office/drawing/2014/main" id="{78EBE9D9-6976-45E8-AC50-77931E9942DD}"/>
              </a:ext>
            </a:extLst>
          </p:cNvPr>
          <p:cNvGrpSpPr>
            <a:grpSpLocks/>
          </p:cNvGrpSpPr>
          <p:nvPr/>
        </p:nvGrpSpPr>
        <p:grpSpPr bwMode="auto">
          <a:xfrm>
            <a:off x="1183741" y="2740609"/>
            <a:ext cx="10311573" cy="3991368"/>
            <a:chOff x="1694208" y="3359951"/>
            <a:chExt cx="7309483" cy="4157127"/>
          </a:xfrm>
        </p:grpSpPr>
        <p:sp>
          <p:nvSpPr>
            <p:cNvPr id="21" name="Rectangle 20">
              <a:extLst>
                <a:ext uri="{FF2B5EF4-FFF2-40B4-BE49-F238E27FC236}">
                  <a16:creationId xmlns:a16="http://schemas.microsoft.com/office/drawing/2014/main" id="{684CFC44-1D3F-4E84-80F0-CC6EA1396D77}"/>
                </a:ext>
              </a:extLst>
            </p:cNvPr>
            <p:cNvSpPr/>
            <p:nvPr/>
          </p:nvSpPr>
          <p:spPr>
            <a:xfrm>
              <a:off x="3722216" y="3402337"/>
              <a:ext cx="2457563" cy="1293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sz="2400" b="1" dirty="0">
                  <a:solidFill>
                    <a:srgbClr val="7AC360"/>
                  </a:solidFill>
                  <a:latin typeface="Tahoma" panose="020B0604030504040204" pitchFamily="34" charset="0"/>
                  <a:ea typeface="Tahoma" panose="020B0604030504040204" pitchFamily="34" charset="0"/>
                  <a:cs typeface="Tahoma" panose="020B0604030504040204" pitchFamily="34" charset="0"/>
                </a:rPr>
                <a:t>Universités</a:t>
              </a:r>
            </a:p>
            <a:p>
              <a:pPr algn="ctr" eaLnBrk="1" fontAlgn="auto" hangingPunct="1">
                <a:spcBef>
                  <a:spcPts val="0"/>
                </a:spcBef>
                <a:spcAft>
                  <a:spcPts val="0"/>
                </a:spcAft>
                <a:defRPr/>
              </a:pPr>
              <a:r>
                <a:rPr lang="fr-FR" sz="2400" dirty="0">
                  <a:solidFill>
                    <a:schemeClr val="tx1"/>
                  </a:solidFill>
                  <a:latin typeface="Tahoma" panose="020B0604030504040204" pitchFamily="34" charset="0"/>
                  <a:ea typeface="Tahoma" panose="020B0604030504040204" pitchFamily="34" charset="0"/>
                  <a:cs typeface="Tahoma" panose="020B0604030504040204" pitchFamily="34" charset="0"/>
                </a:rPr>
                <a:t>Chercheurs</a:t>
              </a:r>
              <a:br>
                <a:rPr lang="fr-FR" sz="2400" dirty="0">
                  <a:solidFill>
                    <a:schemeClr val="tx1"/>
                  </a:solidFill>
                  <a:latin typeface="Tahoma" panose="020B0604030504040204" pitchFamily="34" charset="0"/>
                  <a:ea typeface="Tahoma" panose="020B0604030504040204" pitchFamily="34" charset="0"/>
                  <a:cs typeface="Tahoma" panose="020B0604030504040204" pitchFamily="34" charset="0"/>
                </a:rPr>
              </a:br>
              <a:r>
                <a:rPr lang="fr-FR" sz="2400" dirty="0">
                  <a:solidFill>
                    <a:schemeClr val="tx1"/>
                  </a:solidFill>
                  <a:latin typeface="Tahoma" panose="020B0604030504040204" pitchFamily="34" charset="0"/>
                  <a:ea typeface="Tahoma" panose="020B0604030504040204" pitchFamily="34" charset="0"/>
                  <a:cs typeface="Tahoma" panose="020B0604030504040204" pitchFamily="34" charset="0"/>
                </a:rPr>
                <a:t>Professeurs</a:t>
              </a:r>
            </a:p>
          </p:txBody>
        </p:sp>
        <p:sp>
          <p:nvSpPr>
            <p:cNvPr id="22" name="Rectangle 21">
              <a:extLst>
                <a:ext uri="{FF2B5EF4-FFF2-40B4-BE49-F238E27FC236}">
                  <a16:creationId xmlns:a16="http://schemas.microsoft.com/office/drawing/2014/main" id="{F68588F4-233D-453A-A9D5-753A79FC1D3D}"/>
                </a:ext>
              </a:extLst>
            </p:cNvPr>
            <p:cNvSpPr/>
            <p:nvPr/>
          </p:nvSpPr>
          <p:spPr>
            <a:xfrm>
              <a:off x="5629802" y="3551976"/>
              <a:ext cx="3373889" cy="12955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sz="2400" b="1" dirty="0">
                  <a:solidFill>
                    <a:srgbClr val="7AC360"/>
                  </a:solidFill>
                  <a:latin typeface="Tahoma" panose="020B0604030504040204" pitchFamily="34" charset="0"/>
                  <a:ea typeface="Tahoma" panose="020B0604030504040204" pitchFamily="34" charset="0"/>
                  <a:cs typeface="Tahoma" panose="020B0604030504040204" pitchFamily="34" charset="0"/>
                </a:rPr>
                <a:t>Travailleurs de première ligne</a:t>
              </a:r>
            </a:p>
            <a:p>
              <a:pPr algn="ctr" eaLnBrk="1" fontAlgn="auto" hangingPunct="1">
                <a:spcBef>
                  <a:spcPts val="0"/>
                </a:spcBef>
                <a:spcAft>
                  <a:spcPts val="0"/>
                </a:spcAft>
                <a:defRPr/>
              </a:pPr>
              <a:r>
                <a:rPr lang="fr-FR" sz="2400" dirty="0">
                  <a:solidFill>
                    <a:schemeClr val="tx1"/>
                  </a:solidFill>
                  <a:latin typeface="Tahoma" panose="020B0604030504040204" pitchFamily="34" charset="0"/>
                  <a:ea typeface="Tahoma" panose="020B0604030504040204" pitchFamily="34" charset="0"/>
                  <a:cs typeface="Tahoma" panose="020B0604030504040204" pitchFamily="34" charset="0"/>
                </a:rPr>
                <a:t>Infirmiers</a:t>
              </a:r>
            </a:p>
            <a:p>
              <a:pPr algn="ctr" eaLnBrk="1" fontAlgn="auto" hangingPunct="1">
                <a:spcBef>
                  <a:spcPts val="0"/>
                </a:spcBef>
                <a:spcAft>
                  <a:spcPts val="0"/>
                </a:spcAft>
                <a:defRPr/>
              </a:pPr>
              <a:r>
                <a:rPr lang="fr-FR" sz="2400" dirty="0">
                  <a:solidFill>
                    <a:schemeClr val="tx1"/>
                  </a:solidFill>
                  <a:latin typeface="Tahoma" panose="020B0604030504040204" pitchFamily="34" charset="0"/>
                  <a:ea typeface="Tahoma" panose="020B0604030504040204" pitchFamily="34" charset="0"/>
                  <a:cs typeface="Tahoma" panose="020B0604030504040204" pitchFamily="34" charset="0"/>
                </a:rPr>
                <a:t>Enseignants</a:t>
              </a:r>
            </a:p>
            <a:p>
              <a:pPr algn="ctr" eaLnBrk="1" fontAlgn="auto" hangingPunct="1">
                <a:spcBef>
                  <a:spcPts val="0"/>
                </a:spcBef>
                <a:spcAft>
                  <a:spcPts val="0"/>
                </a:spcAft>
                <a:defRPr/>
              </a:pPr>
              <a:r>
                <a:rPr lang="fr-FR" sz="2400" dirty="0">
                  <a:solidFill>
                    <a:schemeClr val="tx1"/>
                  </a:solidFill>
                  <a:latin typeface="Tahoma" panose="020B0604030504040204" pitchFamily="34" charset="0"/>
                  <a:ea typeface="Tahoma" panose="020B0604030504040204" pitchFamily="34" charset="0"/>
                  <a:cs typeface="Tahoma" panose="020B0604030504040204" pitchFamily="34" charset="0"/>
                </a:rPr>
                <a:t>Agents d’assainissement</a:t>
              </a:r>
            </a:p>
          </p:txBody>
        </p:sp>
        <p:sp>
          <p:nvSpPr>
            <p:cNvPr id="23" name="Rectangle 22">
              <a:extLst>
                <a:ext uri="{FF2B5EF4-FFF2-40B4-BE49-F238E27FC236}">
                  <a16:creationId xmlns:a16="http://schemas.microsoft.com/office/drawing/2014/main" id="{14219AD2-030A-4630-A0DE-218D38092CFA}"/>
                </a:ext>
              </a:extLst>
            </p:cNvPr>
            <p:cNvSpPr/>
            <p:nvPr/>
          </p:nvSpPr>
          <p:spPr>
            <a:xfrm>
              <a:off x="1789493" y="3359951"/>
              <a:ext cx="2203915" cy="12955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eaLnBrk="1" fontAlgn="auto" hangingPunct="1">
                <a:spcBef>
                  <a:spcPts val="0"/>
                </a:spcBef>
                <a:spcAft>
                  <a:spcPts val="0"/>
                </a:spcAft>
                <a:defRPr/>
              </a:pPr>
              <a:r>
                <a:rPr lang="fr-FR" sz="2400" b="1" dirty="0">
                  <a:solidFill>
                    <a:srgbClr val="7AC360"/>
                  </a:solidFill>
                  <a:latin typeface="Tahoma" panose="020B0604030504040204" pitchFamily="34" charset="0"/>
                  <a:ea typeface="Tahoma" panose="020B0604030504040204" pitchFamily="34" charset="0"/>
                  <a:cs typeface="Tahoma" panose="020B0604030504040204" pitchFamily="34" charset="0"/>
                </a:rPr>
                <a:t>Secteur privé</a:t>
              </a:r>
            </a:p>
            <a:p>
              <a:pPr algn="ctr" eaLnBrk="1" fontAlgn="auto" hangingPunct="1">
                <a:spcBef>
                  <a:spcPts val="0"/>
                </a:spcBef>
                <a:spcAft>
                  <a:spcPts val="0"/>
                </a:spcAft>
                <a:defRPr/>
              </a:pPr>
              <a:r>
                <a:rPr lang="fr-FR" sz="2400" dirty="0">
                  <a:solidFill>
                    <a:schemeClr val="tx1"/>
                  </a:solidFill>
                  <a:latin typeface="Tahoma" panose="020B0604030504040204" pitchFamily="34" charset="0"/>
                  <a:ea typeface="Tahoma" panose="020B0604030504040204" pitchFamily="34" charset="0"/>
                  <a:cs typeface="Tahoma" panose="020B0604030504040204" pitchFamily="34" charset="0"/>
                </a:rPr>
                <a:t>Économistes</a:t>
              </a:r>
            </a:p>
            <a:p>
              <a:pPr algn="ctr" eaLnBrk="1" fontAlgn="auto" hangingPunct="1">
                <a:spcBef>
                  <a:spcPts val="0"/>
                </a:spcBef>
                <a:spcAft>
                  <a:spcPts val="0"/>
                </a:spcAft>
                <a:defRPr/>
              </a:pPr>
              <a:r>
                <a:rPr lang="fr-FR" sz="2400" dirty="0">
                  <a:solidFill>
                    <a:schemeClr val="tx1"/>
                  </a:solidFill>
                  <a:latin typeface="Tahoma" panose="020B0604030504040204" pitchFamily="34" charset="0"/>
                  <a:ea typeface="Tahoma" panose="020B0604030504040204" pitchFamily="34" charset="0"/>
                  <a:cs typeface="Tahoma" panose="020B0604030504040204" pitchFamily="34" charset="0"/>
                </a:rPr>
                <a:t>Prestataires de santé</a:t>
              </a:r>
            </a:p>
          </p:txBody>
        </p:sp>
        <p:sp>
          <p:nvSpPr>
            <p:cNvPr id="24" name="Rectangle 23">
              <a:extLst>
                <a:ext uri="{FF2B5EF4-FFF2-40B4-BE49-F238E27FC236}">
                  <a16:creationId xmlns:a16="http://schemas.microsoft.com/office/drawing/2014/main" id="{7D35083C-E0EC-4BEA-A180-B5C7FAB8A17E}"/>
                </a:ext>
              </a:extLst>
            </p:cNvPr>
            <p:cNvSpPr/>
            <p:nvPr/>
          </p:nvSpPr>
          <p:spPr>
            <a:xfrm>
              <a:off x="1694208" y="4970054"/>
              <a:ext cx="3733971" cy="2404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lvl1pPr>
                <a:defRPr sz="2400">
                  <a:solidFill>
                    <a:schemeClr val="tx1"/>
                  </a:solidFill>
                  <a:latin typeface="National Book" charset="0"/>
                  <a:ea typeface="MS PGothic" panose="020B0600070205080204" pitchFamily="34" charset="-128"/>
                </a:defRPr>
              </a:lvl1pPr>
              <a:lvl2pPr marL="742950" indent="-285750">
                <a:defRPr sz="2400">
                  <a:solidFill>
                    <a:schemeClr val="tx1"/>
                  </a:solidFill>
                  <a:latin typeface="National Book" charset="0"/>
                  <a:ea typeface="MS PGothic" panose="020B0600070205080204" pitchFamily="34" charset="-128"/>
                </a:defRPr>
              </a:lvl2pPr>
              <a:lvl3pPr marL="1143000" indent="-228600">
                <a:defRPr sz="2400">
                  <a:solidFill>
                    <a:schemeClr val="tx1"/>
                  </a:solidFill>
                  <a:latin typeface="National Book" charset="0"/>
                  <a:ea typeface="MS PGothic" panose="020B0600070205080204" pitchFamily="34" charset="-128"/>
                </a:defRPr>
              </a:lvl3pPr>
              <a:lvl4pPr marL="1600200" indent="-228600">
                <a:defRPr sz="2400">
                  <a:solidFill>
                    <a:schemeClr val="tx1"/>
                  </a:solidFill>
                  <a:latin typeface="National Book" charset="0"/>
                  <a:ea typeface="MS PGothic" panose="020B0600070205080204" pitchFamily="34" charset="-128"/>
                </a:defRPr>
              </a:lvl4pPr>
              <a:lvl5pPr marL="2057400" indent="-228600">
                <a:defRPr sz="2400">
                  <a:solidFill>
                    <a:schemeClr val="tx1"/>
                  </a:solidFill>
                  <a:latin typeface="National Book"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National Book"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National Book"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National Book"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National Book" charset="0"/>
                  <a:ea typeface="MS PGothic" panose="020B0600070205080204" pitchFamily="34" charset="-128"/>
                </a:defRPr>
              </a:lvl9pPr>
            </a:lstStyle>
            <a:p>
              <a:pPr algn="ctr" eaLnBrk="1" hangingPunct="1">
                <a:defRPr/>
              </a:pPr>
              <a:r>
                <a:rPr lang="fr-FR" altLang="en-US" b="1" dirty="0">
                  <a:solidFill>
                    <a:srgbClr val="7AC360"/>
                  </a:solidFill>
                  <a:latin typeface="Tahoma" panose="020B0604030504040204" pitchFamily="34" charset="0"/>
                  <a:ea typeface="Tahoma" panose="020B0604030504040204" pitchFamily="34" charset="0"/>
                  <a:cs typeface="Tahoma" panose="020B0604030504040204" pitchFamily="34" charset="0"/>
                </a:rPr>
                <a:t>Société civile</a:t>
              </a:r>
            </a:p>
            <a:p>
              <a:pPr algn="ctr" eaLnBrk="1" hangingPunct="1">
                <a:defRPr/>
              </a:pPr>
              <a:r>
                <a:rPr lang="fr-FR" altLang="en-US" dirty="0">
                  <a:solidFill>
                    <a:srgbClr val="262626"/>
                  </a:solidFill>
                  <a:latin typeface="Tahoma" panose="020B0604030504040204" pitchFamily="34" charset="0"/>
                  <a:ea typeface="Tahoma" panose="020B0604030504040204" pitchFamily="34" charset="0"/>
                  <a:cs typeface="Tahoma" panose="020B0604030504040204" pitchFamily="34" charset="0"/>
                </a:rPr>
                <a:t>Organisations non gouvernementales</a:t>
              </a:r>
            </a:p>
            <a:p>
              <a:pPr algn="ctr" eaLnBrk="1" hangingPunct="1">
                <a:defRPr/>
              </a:pPr>
              <a:r>
                <a:rPr lang="fr-FR" altLang="en-US" dirty="0">
                  <a:solidFill>
                    <a:srgbClr val="262626"/>
                  </a:solidFill>
                  <a:latin typeface="Tahoma" panose="020B0604030504040204" pitchFamily="34" charset="0"/>
                  <a:ea typeface="Tahoma" panose="020B0604030504040204" pitchFamily="34" charset="0"/>
                  <a:cs typeface="Tahoma" panose="020B0604030504040204" pitchFamily="34" charset="0"/>
                </a:rPr>
                <a:t>Organisations confessionnelles</a:t>
              </a:r>
            </a:p>
            <a:p>
              <a:pPr algn="ctr" eaLnBrk="1" hangingPunct="1">
                <a:defRPr/>
              </a:pPr>
              <a:r>
                <a:rPr lang="fr-FR" altLang="en-US" dirty="0">
                  <a:solidFill>
                    <a:srgbClr val="262626"/>
                  </a:solidFill>
                  <a:latin typeface="Tahoma" panose="020B0604030504040204" pitchFamily="34" charset="0"/>
                  <a:ea typeface="Tahoma" panose="020B0604030504040204" pitchFamily="34" charset="0"/>
                  <a:cs typeface="Tahoma" panose="020B0604030504040204" pitchFamily="34" charset="0"/>
                </a:rPr>
                <a:t>Associations de femmes</a:t>
              </a:r>
              <a:endParaRPr lang="fr-FR" altLang="ja-JP" dirty="0">
                <a:solidFill>
                  <a:srgbClr val="262626"/>
                </a:solidFill>
                <a:latin typeface="Tahoma" panose="020B0604030504040204" pitchFamily="34" charset="0"/>
                <a:ea typeface="Tahoma" panose="020B0604030504040204" pitchFamily="34" charset="0"/>
                <a:cs typeface="Tahoma" panose="020B0604030504040204" pitchFamily="34" charset="0"/>
              </a:endParaRPr>
            </a:p>
            <a:p>
              <a:pPr algn="ctr" eaLnBrk="1" hangingPunct="1">
                <a:defRPr/>
              </a:pPr>
              <a:r>
                <a:rPr lang="fr-FR" altLang="en-US" dirty="0">
                  <a:solidFill>
                    <a:srgbClr val="262626"/>
                  </a:solidFill>
                  <a:latin typeface="Tahoma" panose="020B0604030504040204" pitchFamily="34" charset="0"/>
                  <a:ea typeface="Tahoma" panose="020B0604030504040204" pitchFamily="34" charset="0"/>
                  <a:cs typeface="Tahoma" panose="020B0604030504040204" pitchFamily="34" charset="0"/>
                </a:rPr>
                <a:t>Groupes de jeunes</a:t>
              </a:r>
            </a:p>
            <a:p>
              <a:pPr algn="ctr" eaLnBrk="1" hangingPunct="1">
                <a:defRPr/>
              </a:pPr>
              <a:r>
                <a:rPr lang="fr-FR" altLang="en-US" dirty="0">
                  <a:solidFill>
                    <a:srgbClr val="262626"/>
                  </a:solidFill>
                  <a:latin typeface="Tahoma" panose="020B0604030504040204" pitchFamily="34" charset="0"/>
                  <a:ea typeface="Tahoma" panose="020B0604030504040204" pitchFamily="34" charset="0"/>
                  <a:cs typeface="Tahoma" panose="020B0604030504040204" pitchFamily="34" charset="0"/>
                </a:rPr>
                <a:t>Agents de plaidoyer</a:t>
              </a:r>
            </a:p>
          </p:txBody>
        </p:sp>
        <p:sp>
          <p:nvSpPr>
            <p:cNvPr id="25" name="Rectangle 24">
              <a:extLst>
                <a:ext uri="{FF2B5EF4-FFF2-40B4-BE49-F238E27FC236}">
                  <a16:creationId xmlns:a16="http://schemas.microsoft.com/office/drawing/2014/main" id="{4C9B7C44-AB65-4923-96B6-A93FB8215699}"/>
                </a:ext>
              </a:extLst>
            </p:cNvPr>
            <p:cNvSpPr/>
            <p:nvPr/>
          </p:nvSpPr>
          <p:spPr>
            <a:xfrm>
              <a:off x="5586485" y="5112891"/>
              <a:ext cx="3071954" cy="2404187"/>
            </a:xfrm>
            <a:prstGeom prst="rect">
              <a:avLst/>
            </a:prstGeom>
            <a:solidFill>
              <a:schemeClr val="bg1"/>
            </a:solidFill>
            <a:ln>
              <a:noFill/>
            </a:ln>
          </p:spPr>
          <p:txBody>
            <a:bodyPr>
              <a:spAutoFit/>
            </a:bodyPr>
            <a:lstStyle/>
            <a:p>
              <a:pPr algn="ctr" eaLnBrk="1" fontAlgn="auto" hangingPunct="1">
                <a:spcBef>
                  <a:spcPts val="0"/>
                </a:spcBef>
                <a:spcAft>
                  <a:spcPts val="0"/>
                </a:spcAft>
                <a:defRPr/>
              </a:pPr>
              <a:r>
                <a:rPr lang="fr-FR" sz="2400" b="1" dirty="0">
                  <a:solidFill>
                    <a:srgbClr val="7AC360"/>
                  </a:solidFill>
                  <a:latin typeface="Tahoma" panose="020B0604030504040204" pitchFamily="34" charset="0"/>
                  <a:ea typeface="Tahoma" panose="020B0604030504040204" pitchFamily="34" charset="0"/>
                  <a:cs typeface="Tahoma" panose="020B0604030504040204" pitchFamily="34" charset="0"/>
                </a:rPr>
                <a:t>Gouvernement</a:t>
              </a:r>
            </a:p>
            <a:p>
              <a:pPr algn="ctr" eaLnBrk="1" fontAlgn="auto" hangingPunct="1">
                <a:spcBef>
                  <a:spcPts val="0"/>
                </a:spcBef>
                <a:spcAft>
                  <a:spcPts val="0"/>
                </a:spcAft>
                <a:defRPr/>
              </a:pPr>
              <a:r>
                <a:rPr lang="fr-FR" sz="2400" dirty="0">
                  <a:latin typeface="Tahoma" panose="020B0604030504040204" pitchFamily="34" charset="0"/>
                  <a:ea typeface="Tahoma" panose="020B0604030504040204" pitchFamily="34" charset="0"/>
                  <a:cs typeface="Tahoma" panose="020B0604030504040204" pitchFamily="34" charset="0"/>
                </a:rPr>
                <a:t>Ministère de la santé</a:t>
              </a:r>
            </a:p>
            <a:p>
              <a:pPr algn="ctr" eaLnBrk="1" fontAlgn="auto" hangingPunct="1">
                <a:spcBef>
                  <a:spcPts val="0"/>
                </a:spcBef>
                <a:spcAft>
                  <a:spcPts val="0"/>
                </a:spcAft>
                <a:defRPr/>
              </a:pPr>
              <a:r>
                <a:rPr lang="fr-FR" sz="2400" dirty="0">
                  <a:latin typeface="Tahoma" panose="020B0604030504040204" pitchFamily="34" charset="0"/>
                  <a:ea typeface="Tahoma" panose="020B0604030504040204" pitchFamily="34" charset="0"/>
                  <a:cs typeface="Tahoma" panose="020B0604030504040204" pitchFamily="34" charset="0"/>
                </a:rPr>
                <a:t>Ministère de la femme</a:t>
              </a:r>
            </a:p>
            <a:p>
              <a:pPr algn="ctr" eaLnBrk="1" fontAlgn="auto" hangingPunct="1">
                <a:spcBef>
                  <a:spcPts val="0"/>
                </a:spcBef>
                <a:spcAft>
                  <a:spcPts val="0"/>
                </a:spcAft>
                <a:defRPr/>
              </a:pPr>
              <a:r>
                <a:rPr lang="fr-FR" sz="2400" dirty="0">
                  <a:latin typeface="Tahoma" panose="020B0604030504040204" pitchFamily="34" charset="0"/>
                  <a:ea typeface="Tahoma" panose="020B0604030504040204" pitchFamily="34" charset="0"/>
                  <a:cs typeface="Tahoma" panose="020B0604030504040204" pitchFamily="34" charset="0"/>
                </a:rPr>
                <a:t>Ministère des finances</a:t>
              </a:r>
            </a:p>
            <a:p>
              <a:pPr algn="ctr" eaLnBrk="1" fontAlgn="auto" hangingPunct="1">
                <a:spcBef>
                  <a:spcPts val="0"/>
                </a:spcBef>
                <a:spcAft>
                  <a:spcPts val="0"/>
                </a:spcAft>
                <a:defRPr/>
              </a:pPr>
              <a:r>
                <a:rPr lang="fr-FR" sz="2400" dirty="0">
                  <a:latin typeface="Tahoma" panose="020B0604030504040204" pitchFamily="34" charset="0"/>
                  <a:ea typeface="Tahoma" panose="020B0604030504040204" pitchFamily="34" charset="0"/>
                  <a:cs typeface="Tahoma" panose="020B0604030504040204" pitchFamily="34" charset="0"/>
                </a:rPr>
                <a:t>Conseilleurs du ministre</a:t>
              </a:r>
            </a:p>
            <a:p>
              <a:pPr algn="ctr" eaLnBrk="1" fontAlgn="auto" hangingPunct="1">
                <a:spcBef>
                  <a:spcPts val="0"/>
                </a:spcBef>
                <a:spcAft>
                  <a:spcPts val="0"/>
                </a:spcAft>
                <a:defRPr/>
              </a:pPr>
              <a:r>
                <a:rPr lang="fr-FR" sz="2400" dirty="0">
                  <a:latin typeface="Tahoma" panose="020B0604030504040204" pitchFamily="34" charset="0"/>
                  <a:ea typeface="Tahoma" panose="020B0604030504040204" pitchFamily="34" charset="0"/>
                  <a:cs typeface="Tahoma" panose="020B0604030504040204" pitchFamily="34" charset="0"/>
                </a:rPr>
                <a:t>Officiers techniques</a:t>
              </a:r>
              <a:endParaRPr lang="fr-FR" dirty="0">
                <a:latin typeface="Tahoma" panose="020B0604030504040204" pitchFamily="34" charset="0"/>
                <a:ea typeface="Tahoma" panose="020B0604030504040204" pitchFamily="34" charset="0"/>
                <a:cs typeface="Tahoma" panose="020B0604030504040204" pitchFamily="34" charset="0"/>
              </a:endParaRPr>
            </a:p>
          </p:txBody>
        </p:sp>
      </p:grpSp>
      <p:sp>
        <p:nvSpPr>
          <p:cNvPr id="104454" name="TextBox 1">
            <a:extLst>
              <a:ext uri="{FF2B5EF4-FFF2-40B4-BE49-F238E27FC236}">
                <a16:creationId xmlns:a16="http://schemas.microsoft.com/office/drawing/2014/main" id="{47EFD4A8-EC64-41A2-931B-C3BD3A359867}"/>
              </a:ext>
            </a:extLst>
          </p:cNvPr>
          <p:cNvSpPr txBox="1">
            <a:spLocks noChangeArrowheads="1"/>
          </p:cNvSpPr>
          <p:nvPr/>
        </p:nvSpPr>
        <p:spPr bwMode="auto">
          <a:xfrm>
            <a:off x="3303283" y="2000756"/>
            <a:ext cx="62960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900"/>
              </a:spcBef>
              <a:spcAft>
                <a:spcPts val="900"/>
              </a:spcAft>
              <a:buClr>
                <a:srgbClr val="0000FF"/>
              </a:buClr>
              <a:buSzPct val="75000"/>
              <a:buFont typeface="Wingdings" panose="05000000000000000000" pitchFamily="2" charset="2"/>
              <a:buChar char=""/>
              <a:defRPr sz="2400">
                <a:solidFill>
                  <a:srgbClr val="262626"/>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ts val="600"/>
              </a:spcBef>
              <a:spcAft>
                <a:spcPts val="600"/>
              </a:spcAft>
              <a:buSzPct val="100000"/>
              <a:buFont typeface="Wingdings" panose="05000000000000000000" pitchFamily="2" charset="2"/>
              <a:buChar char="§"/>
              <a:defRPr sz="2000">
                <a:solidFill>
                  <a:srgbClr val="262626"/>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ts val="300"/>
              </a:spcBef>
              <a:spcAft>
                <a:spcPts val="300"/>
              </a:spcAft>
              <a:buClr>
                <a:srgbClr val="0000FF"/>
              </a:buClr>
              <a:buSzPct val="75000"/>
              <a:buFont typeface="Wingdings" panose="05000000000000000000" pitchFamily="2" charset="2"/>
              <a:buChar char="§"/>
              <a:defRPr>
                <a:solidFill>
                  <a:srgbClr val="262626"/>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ts val="300"/>
              </a:spcBef>
              <a:spcAft>
                <a:spcPts val="300"/>
              </a:spcAft>
              <a:buClr>
                <a:schemeClr val="accent2"/>
              </a:buClr>
              <a:buSzPct val="50000"/>
              <a:buFont typeface="National Book" charset="0"/>
              <a:buChar char=""/>
              <a:defRPr sz="1600">
                <a:solidFill>
                  <a:srgbClr val="262626"/>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ts val="300"/>
              </a:spcBef>
              <a:spcAft>
                <a:spcPts val="300"/>
              </a:spcAft>
              <a:buClr>
                <a:srgbClr val="4F6228"/>
              </a:buClr>
              <a:buSzPct val="50000"/>
              <a:buFont typeface="Courier New" panose="02070309020205020404" pitchFamily="49" charset="0"/>
              <a:buChar char="o"/>
              <a:defRPr sz="1400">
                <a:solidFill>
                  <a:srgbClr val="262626"/>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ts val="300"/>
              </a:spcBef>
              <a:spcAft>
                <a:spcPts val="300"/>
              </a:spcAft>
              <a:buClr>
                <a:srgbClr val="4F6228"/>
              </a:buClr>
              <a:buSzPct val="50000"/>
              <a:buFont typeface="Courier New" panose="02070309020205020404" pitchFamily="49" charset="0"/>
              <a:buChar char="o"/>
              <a:defRPr sz="1400">
                <a:solidFill>
                  <a:srgbClr val="262626"/>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ts val="300"/>
              </a:spcBef>
              <a:spcAft>
                <a:spcPts val="300"/>
              </a:spcAft>
              <a:buClr>
                <a:srgbClr val="4F6228"/>
              </a:buClr>
              <a:buSzPct val="50000"/>
              <a:buFont typeface="Courier New" panose="02070309020205020404" pitchFamily="49" charset="0"/>
              <a:buChar char="o"/>
              <a:defRPr sz="1400">
                <a:solidFill>
                  <a:srgbClr val="262626"/>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ts val="300"/>
              </a:spcBef>
              <a:spcAft>
                <a:spcPts val="300"/>
              </a:spcAft>
              <a:buClr>
                <a:srgbClr val="4F6228"/>
              </a:buClr>
              <a:buSzPct val="50000"/>
              <a:buFont typeface="Courier New" panose="02070309020205020404" pitchFamily="49" charset="0"/>
              <a:buChar char="o"/>
              <a:defRPr sz="1400">
                <a:solidFill>
                  <a:srgbClr val="262626"/>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ts val="300"/>
              </a:spcBef>
              <a:spcAft>
                <a:spcPts val="300"/>
              </a:spcAft>
              <a:buClr>
                <a:srgbClr val="4F6228"/>
              </a:buClr>
              <a:buSzPct val="50000"/>
              <a:buFont typeface="Courier New" panose="02070309020205020404" pitchFamily="49" charset="0"/>
              <a:buChar char="o"/>
              <a:defRPr sz="1400">
                <a:solidFill>
                  <a:srgbClr val="262626"/>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spcAft>
                <a:spcPct val="0"/>
              </a:spcAft>
              <a:buClrTx/>
              <a:buSzTx/>
              <a:buFontTx/>
              <a:buNone/>
            </a:pPr>
            <a:r>
              <a:rPr lang="fr-FR" altLang="en-US" sz="2800" b="1" dirty="0">
                <a:solidFill>
                  <a:srgbClr val="7AC360"/>
                </a:solidFill>
                <a:latin typeface="Tahoma" panose="020B0604030504040204" pitchFamily="34" charset="0"/>
                <a:ea typeface="Tahoma" panose="020B0604030504040204" pitchFamily="34" charset="0"/>
                <a:cs typeface="Tahoma" panose="020B0604030504040204" pitchFamily="34" charset="0"/>
              </a:rPr>
              <a:t>Exemples de décideurs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18C45-635E-5B4D-B8C3-A7FBFDCA3FC0}"/>
              </a:ext>
            </a:extLst>
          </p:cNvPr>
          <p:cNvSpPr>
            <a:spLocks noGrp="1"/>
          </p:cNvSpPr>
          <p:nvPr>
            <p:ph idx="1"/>
          </p:nvPr>
        </p:nvSpPr>
        <p:spPr>
          <a:ln>
            <a:solidFill>
              <a:srgbClr val="92D050"/>
            </a:solidFill>
          </a:ln>
        </p:spPr>
        <p:txBody>
          <a:bodyPr/>
          <a:lstStyle/>
          <a:p>
            <a:pPr marL="0" indent="0">
              <a:buNone/>
            </a:pPr>
            <a:r>
              <a:rPr lang="fr-FR" dirty="0"/>
              <a:t>Nom :</a:t>
            </a:r>
          </a:p>
          <a:p>
            <a:endParaRPr lang="fr-FR" dirty="0"/>
          </a:p>
          <a:p>
            <a:pPr marL="0" indent="0">
              <a:buNone/>
            </a:pPr>
            <a:r>
              <a:rPr lang="fr-FR" dirty="0"/>
              <a:t>Poste / titre :</a:t>
            </a:r>
          </a:p>
          <a:p>
            <a:pPr marL="0" indent="0">
              <a:buNone/>
            </a:pPr>
            <a:endParaRPr lang="fr-FR" dirty="0"/>
          </a:p>
          <a:p>
            <a:pPr marL="0" indent="0">
              <a:buNone/>
            </a:pPr>
            <a:r>
              <a:rPr lang="fr-FR" dirty="0"/>
              <a:t>Lieu :</a:t>
            </a:r>
          </a:p>
        </p:txBody>
      </p:sp>
      <p:sp>
        <p:nvSpPr>
          <p:cNvPr id="3" name="Title 2">
            <a:extLst>
              <a:ext uri="{FF2B5EF4-FFF2-40B4-BE49-F238E27FC236}">
                <a16:creationId xmlns:a16="http://schemas.microsoft.com/office/drawing/2014/main" id="{E6C3E212-DCFB-4A19-BCAF-C065B3208541}"/>
              </a:ext>
            </a:extLst>
          </p:cNvPr>
          <p:cNvSpPr>
            <a:spLocks noGrp="1"/>
          </p:cNvSpPr>
          <p:nvPr>
            <p:ph type="title"/>
          </p:nvPr>
        </p:nvSpPr>
        <p:spPr/>
        <p:txBody>
          <a:bodyPr>
            <a:normAutofit fontScale="90000"/>
          </a:bodyPr>
          <a:lstStyle/>
          <a:p>
            <a:r>
              <a:rPr lang="fr-FR" dirty="0"/>
              <a:t>4.1 Confirmez que vous avez choisi le bon décideur</a:t>
            </a:r>
          </a:p>
        </p:txBody>
      </p:sp>
    </p:spTree>
    <p:extLst>
      <p:ext uri="{BB962C8B-B14F-4D97-AF65-F5344CB8AC3E}">
        <p14:creationId xmlns:p14="http://schemas.microsoft.com/office/powerpoint/2010/main" val="35570999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77134C95-453C-4927-9C07-B8F557DE61F2}"/>
              </a:ext>
            </a:extLst>
          </p:cNvPr>
          <p:cNvSpPr>
            <a:spLocks noGrp="1"/>
          </p:cNvSpPr>
          <p:nvPr>
            <p:ph idx="1"/>
          </p:nvPr>
        </p:nvSpPr>
        <p:spPr>
          <a:ln w="12700">
            <a:solidFill>
              <a:srgbClr val="7AC360"/>
            </a:solidFill>
          </a:ln>
        </p:spPr>
        <p:txBody>
          <a:bodyPr rtlCol="0" anchor="ctr">
            <a:noAutofit/>
          </a:bodyPr>
          <a:lstStyle/>
          <a:p>
            <a:pPr marL="0" indent="0" algn="ctr" eaLnBrk="1" fontAlgn="auto" hangingPunct="1">
              <a:buNone/>
              <a:defRPr/>
            </a:pPr>
            <a:r>
              <a:rPr lang="fr-FR" sz="3200" dirty="0">
                <a:ea typeface="+mn-ea"/>
              </a:rPr>
              <a:t>Insérer ici</a:t>
            </a:r>
          </a:p>
          <a:p>
            <a:pPr marL="0" indent="0" algn="ctr" eaLnBrk="1" fontAlgn="auto" hangingPunct="1">
              <a:buNone/>
              <a:defRPr/>
            </a:pPr>
            <a:r>
              <a:rPr lang="fr-FR" sz="2000" dirty="0">
                <a:ea typeface="+mn-ea"/>
              </a:rPr>
              <a:t>Insérez des photos ou citations du décideur —par exemple, sa ville natale, l’endroit où il/elle travaille, son université, ses passe-temps, etc.</a:t>
            </a:r>
          </a:p>
        </p:txBody>
      </p:sp>
      <p:sp>
        <p:nvSpPr>
          <p:cNvPr id="5" name="Title 4">
            <a:extLst>
              <a:ext uri="{FF2B5EF4-FFF2-40B4-BE49-F238E27FC236}">
                <a16:creationId xmlns:a16="http://schemas.microsoft.com/office/drawing/2014/main" id="{3E0C3E50-F2F2-4C2C-870D-590075468DCD}"/>
              </a:ext>
            </a:extLst>
          </p:cNvPr>
          <p:cNvSpPr>
            <a:spLocks noGrp="1"/>
          </p:cNvSpPr>
          <p:nvPr>
            <p:ph type="title"/>
          </p:nvPr>
        </p:nvSpPr>
        <p:spPr/>
        <p:txBody>
          <a:bodyPr/>
          <a:lstStyle/>
          <a:p>
            <a:r>
              <a:rPr lang="fr-FR" dirty="0"/>
              <a:t>4.2 Apprenez à connaître votre décideur</a:t>
            </a:r>
          </a:p>
        </p:txBody>
      </p:sp>
    </p:spTree>
    <p:extLst>
      <p:ext uri="{BB962C8B-B14F-4D97-AF65-F5344CB8AC3E}">
        <p14:creationId xmlns:p14="http://schemas.microsoft.com/office/powerpoint/2010/main" val="17958967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A8E2F1C-97C1-450A-897A-6C992FB7D55A}"/>
              </a:ext>
            </a:extLst>
          </p:cNvPr>
          <p:cNvSpPr>
            <a:spLocks noGrp="1"/>
          </p:cNvSpPr>
          <p:nvPr>
            <p:ph idx="1"/>
          </p:nvPr>
        </p:nvSpPr>
        <p:spPr>
          <a:xfrm>
            <a:off x="838199" y="1635683"/>
            <a:ext cx="10006013" cy="4765118"/>
          </a:xfrm>
        </p:spPr>
        <p:txBody>
          <a:bodyPr rtlCol="0">
            <a:normAutofit/>
          </a:bodyPr>
          <a:lstStyle/>
          <a:p>
            <a:pPr marL="512064" indent="-512064" eaLnBrk="1" fontAlgn="auto" hangingPunct="1">
              <a:lnSpc>
                <a:spcPct val="130000"/>
              </a:lnSpc>
              <a:defRPr/>
            </a:pPr>
            <a:r>
              <a:rPr lang="fr-FR" dirty="0">
                <a:ea typeface="+mn-ea"/>
              </a:rPr>
              <a:t>D’où vient-il/elle ? Quelle est sa formation/profession ? </a:t>
            </a:r>
          </a:p>
          <a:p>
            <a:pPr marL="512064" indent="-512064" eaLnBrk="1" fontAlgn="auto" hangingPunct="1">
              <a:lnSpc>
                <a:spcPct val="130000"/>
              </a:lnSpc>
              <a:defRPr/>
            </a:pPr>
            <a:r>
              <a:rPr lang="fr-FR" dirty="0">
                <a:ea typeface="+mn-ea"/>
              </a:rPr>
              <a:t>Quel est son niveau d’autorité dans son organisation ?</a:t>
            </a:r>
          </a:p>
          <a:p>
            <a:pPr marL="512064" indent="-512064" eaLnBrk="1" fontAlgn="auto" hangingPunct="1">
              <a:lnSpc>
                <a:spcPct val="130000"/>
              </a:lnSpc>
              <a:defRPr/>
            </a:pPr>
            <a:r>
              <a:rPr lang="fr-FR" dirty="0" err="1">
                <a:ea typeface="+mn-ea"/>
              </a:rPr>
              <a:t>A-t-il</a:t>
            </a:r>
            <a:r>
              <a:rPr lang="fr-FR" dirty="0">
                <a:ea typeface="+mn-ea"/>
              </a:rPr>
              <a:t>/elle déjà fait quelque chose qui suggère qu’il/elle pourrait donner suite à votre requête ?</a:t>
            </a:r>
          </a:p>
          <a:p>
            <a:pPr marL="512064" indent="-512064">
              <a:lnSpc>
                <a:spcPct val="130000"/>
              </a:lnSpc>
              <a:defRPr/>
            </a:pPr>
            <a:r>
              <a:rPr lang="fr-FR" dirty="0"/>
              <a:t>Est-il/elle disposé(e) et capable d’agir sur votre sujet </a:t>
            </a:r>
            <a:r>
              <a:rPr lang="fr-FR" dirty="0">
                <a:ea typeface="+mn-ea"/>
              </a:rPr>
              <a:t>?</a:t>
            </a:r>
          </a:p>
          <a:p>
            <a:pPr marL="512064" indent="-512064" eaLnBrk="1" fontAlgn="auto" hangingPunct="1">
              <a:lnSpc>
                <a:spcPct val="130000"/>
              </a:lnSpc>
              <a:defRPr/>
            </a:pPr>
            <a:r>
              <a:rPr lang="fr-FR" dirty="0">
                <a:ea typeface="+mn-ea"/>
              </a:rPr>
              <a:t>Qui écoute-t-il/elle le plus ?</a:t>
            </a:r>
          </a:p>
        </p:txBody>
      </p:sp>
      <p:sp>
        <p:nvSpPr>
          <p:cNvPr id="99332" name="Title 1">
            <a:extLst>
              <a:ext uri="{FF2B5EF4-FFF2-40B4-BE49-F238E27FC236}">
                <a16:creationId xmlns:a16="http://schemas.microsoft.com/office/drawing/2014/main" id="{AFC97B50-79E9-48A1-B896-B6191DC4319F}"/>
              </a:ext>
            </a:extLst>
          </p:cNvPr>
          <p:cNvSpPr>
            <a:spLocks noGrp="1"/>
          </p:cNvSpPr>
          <p:nvPr>
            <p:ph type="title"/>
          </p:nvPr>
        </p:nvSpPr>
        <p:spPr>
          <a:xfrm>
            <a:off x="846944" y="179541"/>
            <a:ext cx="10904331" cy="782053"/>
          </a:xfrm>
        </p:spPr>
        <p:txBody>
          <a:bodyPr>
            <a:noAutofit/>
          </a:bodyPr>
          <a:lstStyle/>
          <a:p>
            <a:pPr eaLnBrk="1" hangingPunct="1">
              <a:defRPr/>
            </a:pPr>
            <a:r>
              <a:rPr lang="fr-FR" altLang="en-US" dirty="0"/>
              <a:t>4.2—Apprenez à connaître votre décideur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23A84-0B6F-4343-B574-A7BEAE5ADB14}"/>
              </a:ext>
            </a:extLst>
          </p:cNvPr>
          <p:cNvSpPr>
            <a:spLocks noGrp="1"/>
          </p:cNvSpPr>
          <p:nvPr>
            <p:ph type="title"/>
          </p:nvPr>
        </p:nvSpPr>
        <p:spPr>
          <a:xfrm>
            <a:off x="1676400" y="136525"/>
            <a:ext cx="9923928" cy="1325563"/>
          </a:xfrm>
        </p:spPr>
        <p:txBody>
          <a:bodyPr>
            <a:normAutofit/>
          </a:bodyPr>
          <a:lstStyle/>
          <a:p>
            <a:pPr algn="ctr">
              <a:defRPr/>
            </a:pPr>
            <a:r>
              <a:rPr lang="fr-FR" sz="4000" dirty="0">
                <a:solidFill>
                  <a:srgbClr val="1F4E79"/>
                </a:solidFill>
              </a:rPr>
              <a:t>Notes aux facilitateurs/</a:t>
            </a:r>
            <a:r>
              <a:rPr lang="fr-FR" sz="4000" dirty="0" err="1">
                <a:solidFill>
                  <a:srgbClr val="1F4E79"/>
                </a:solidFill>
              </a:rPr>
              <a:t>trices</a:t>
            </a:r>
            <a:br>
              <a:rPr lang="fr-FR" sz="4000" dirty="0">
                <a:solidFill>
                  <a:srgbClr val="1F4E79"/>
                </a:solidFill>
              </a:rPr>
            </a:br>
            <a:r>
              <a:rPr lang="fr-FR" sz="4000" dirty="0">
                <a:solidFill>
                  <a:srgbClr val="1F4E79"/>
                </a:solidFill>
              </a:rPr>
              <a:t>Bienvenue et présentation générale</a:t>
            </a:r>
          </a:p>
        </p:txBody>
      </p:sp>
      <p:sp>
        <p:nvSpPr>
          <p:cNvPr id="3" name="Content Placeholder 2">
            <a:extLst>
              <a:ext uri="{FF2B5EF4-FFF2-40B4-BE49-F238E27FC236}">
                <a16:creationId xmlns:a16="http://schemas.microsoft.com/office/drawing/2014/main" id="{6F84E844-55D8-6B42-A9E6-97D2C29283A9}"/>
              </a:ext>
            </a:extLst>
          </p:cNvPr>
          <p:cNvSpPr>
            <a:spLocks noGrp="1"/>
          </p:cNvSpPr>
          <p:nvPr>
            <p:ph idx="1"/>
          </p:nvPr>
        </p:nvSpPr>
        <p:spPr>
          <a:xfrm>
            <a:off x="838199" y="1791573"/>
            <a:ext cx="10762129" cy="4698873"/>
          </a:xfrm>
        </p:spPr>
        <p:txBody>
          <a:bodyPr>
            <a:normAutofit fontScale="62500" lnSpcReduction="20000"/>
          </a:bodyPr>
          <a:lstStyle/>
          <a:p>
            <a:pPr marL="512064" indent="-512064">
              <a:lnSpc>
                <a:spcPct val="120000"/>
              </a:lnSpc>
              <a:buNone/>
            </a:pPr>
            <a:r>
              <a:rPr lang="fr-FR" sz="3400" u="sng" dirty="0"/>
              <a:t>Avant la session :</a:t>
            </a:r>
          </a:p>
          <a:p>
            <a:pPr marL="347472" indent="-347472">
              <a:lnSpc>
                <a:spcPct val="110000"/>
              </a:lnSpc>
              <a:spcBef>
                <a:spcPts val="900"/>
              </a:spcBef>
              <a:spcAft>
                <a:spcPts val="900"/>
              </a:spcAft>
              <a:buFont typeface="+mj-lt"/>
              <a:buAutoNum type="arabicPeriod"/>
            </a:pPr>
            <a:r>
              <a:rPr lang="fr-FR" sz="3400" dirty="0"/>
              <a:t>Préparez les feuilles d’un flip chart, le tableau ou les diapositives pour établir un consensus sur :</a:t>
            </a:r>
          </a:p>
          <a:p>
            <a:pPr marL="740664" lvl="1" indent="-283464">
              <a:lnSpc>
                <a:spcPct val="110000"/>
              </a:lnSpc>
              <a:spcBef>
                <a:spcPts val="600"/>
              </a:spcBef>
              <a:spcAft>
                <a:spcPts val="600"/>
              </a:spcAft>
              <a:buFont typeface="+mj-lt"/>
              <a:buAutoNum type="alphaLcPeriod"/>
            </a:pPr>
            <a:r>
              <a:rPr lang="fr-FR" sz="2600" dirty="0"/>
              <a:t>Les attentes—Qu’est-ce que les participant(e)s espèrent tirer de cette session ?</a:t>
            </a:r>
          </a:p>
          <a:p>
            <a:pPr marL="740664" lvl="1" indent="-283464">
              <a:lnSpc>
                <a:spcPct val="110000"/>
              </a:lnSpc>
              <a:spcBef>
                <a:spcPts val="600"/>
              </a:spcBef>
              <a:spcAft>
                <a:spcPts val="600"/>
              </a:spcAft>
              <a:buFont typeface="+mj-lt"/>
              <a:buAutoNum type="alphaLcPeriod"/>
            </a:pPr>
            <a:r>
              <a:rPr lang="fr-FR" sz="2600" dirty="0"/>
              <a:t>Les règles de base—Comment souhaitez-vous assurer la pleine participation et le respect des différences d’opinion?</a:t>
            </a:r>
          </a:p>
          <a:p>
            <a:pPr marL="740664" lvl="1" indent="-283464">
              <a:lnSpc>
                <a:spcPct val="110000"/>
              </a:lnSpc>
              <a:spcBef>
                <a:spcPts val="600"/>
              </a:spcBef>
              <a:spcAft>
                <a:spcPts val="600"/>
              </a:spcAft>
              <a:buFont typeface="+mj-lt"/>
              <a:buAutoNum type="alphaLcPeriod"/>
            </a:pPr>
            <a:r>
              <a:rPr lang="fr-FR" sz="2600" dirty="0"/>
              <a:t>Les questions mises « au frigo/au parking »—Quelles questions sont importantes mais pourraient être traitées plus tard dans le processus SMART?</a:t>
            </a:r>
          </a:p>
          <a:p>
            <a:pPr marL="740664" lvl="1" indent="-283464">
              <a:lnSpc>
                <a:spcPct val="110000"/>
              </a:lnSpc>
              <a:spcBef>
                <a:spcPts val="600"/>
              </a:spcBef>
              <a:spcAft>
                <a:spcPts val="600"/>
              </a:spcAft>
              <a:buFont typeface="+mj-lt"/>
              <a:buAutoNum type="alphaLcPeriod"/>
            </a:pPr>
            <a:r>
              <a:rPr lang="fr-FR" sz="2600" dirty="0"/>
              <a:t>L’acronyme “SMART” avec la signification de chaque lettre—Un rappel visuel pour s’assurer que les objectifs de plaidoyer proposés soient bien SMART.</a:t>
            </a:r>
          </a:p>
          <a:p>
            <a:pPr marL="347472" indent="-347472">
              <a:lnSpc>
                <a:spcPct val="110000"/>
              </a:lnSpc>
              <a:spcBef>
                <a:spcPts val="900"/>
              </a:spcBef>
              <a:spcAft>
                <a:spcPts val="900"/>
              </a:spcAft>
              <a:buFont typeface="+mj-lt"/>
              <a:buAutoNum type="arabicPeriod"/>
            </a:pPr>
            <a:r>
              <a:rPr lang="fr-FR" sz="3400" dirty="0"/>
              <a:t>Envoyez le programme de l’atelier à l’avance et distribuez-le pendant l’atelier.</a:t>
            </a:r>
          </a:p>
          <a:p>
            <a:pPr marL="347472" indent="-347472">
              <a:lnSpc>
                <a:spcPct val="110000"/>
              </a:lnSpc>
              <a:spcBef>
                <a:spcPts val="900"/>
              </a:spcBef>
              <a:spcAft>
                <a:spcPts val="900"/>
              </a:spcAft>
              <a:buFont typeface="+mj-lt"/>
              <a:buAutoNum type="arabicPeriod"/>
            </a:pPr>
            <a:r>
              <a:rPr lang="fr-FR" sz="3400" dirty="0"/>
              <a:t>Décidez comment utiliser les fiches de travail –collectivement sur une seule feuille, en petits groupes ou individuellement. </a:t>
            </a:r>
            <a:endParaRPr lang="fr-FR" dirty="0"/>
          </a:p>
          <a:p>
            <a:endParaRPr lang="fr-FR" dirty="0"/>
          </a:p>
          <a:p>
            <a:endParaRPr lang="fr-FR" dirty="0"/>
          </a:p>
        </p:txBody>
      </p:sp>
      <p:sp>
        <p:nvSpPr>
          <p:cNvPr id="6" name="Slide Number Placeholder 5">
            <a:extLst>
              <a:ext uri="{FF2B5EF4-FFF2-40B4-BE49-F238E27FC236}">
                <a16:creationId xmlns:a16="http://schemas.microsoft.com/office/drawing/2014/main" id="{6FDDA97E-16A0-4029-A5F4-316ED08AB31E}"/>
              </a:ext>
            </a:extLst>
          </p:cNvPr>
          <p:cNvSpPr>
            <a:spLocks noGrp="1"/>
          </p:cNvSpPr>
          <p:nvPr>
            <p:ph type="sldNum" sz="quarter" idx="12"/>
          </p:nvPr>
        </p:nvSpPr>
        <p:spPr/>
        <p:txBody>
          <a:bodyPr/>
          <a:lstStyle/>
          <a:p>
            <a:fld id="{635B0F88-3849-DD47-8728-3C255520CEA0}" type="slidenum">
              <a:rPr lang="fr-FR" smtClean="0"/>
              <a:t>5</a:t>
            </a:fld>
            <a:endParaRPr lang="fr-FR"/>
          </a:p>
        </p:txBody>
      </p:sp>
    </p:spTree>
    <p:extLst>
      <p:ext uri="{BB962C8B-B14F-4D97-AF65-F5344CB8AC3E}">
        <p14:creationId xmlns:p14="http://schemas.microsoft.com/office/powerpoint/2010/main" val="6194644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Text Placeholder 2">
            <a:extLst>
              <a:ext uri="{FF2B5EF4-FFF2-40B4-BE49-F238E27FC236}">
                <a16:creationId xmlns:a16="http://schemas.microsoft.com/office/drawing/2014/main" id="{ED33089F-D115-46BD-8BBE-80AE7BFD165B}"/>
              </a:ext>
            </a:extLst>
          </p:cNvPr>
          <p:cNvSpPr>
            <a:spLocks noGrp="1"/>
          </p:cNvSpPr>
          <p:nvPr>
            <p:ph idx="1"/>
          </p:nvPr>
        </p:nvSpPr>
        <p:spPr>
          <a:xfrm>
            <a:off x="838200" y="1676594"/>
            <a:ext cx="10515600" cy="4731221"/>
          </a:xfrm>
        </p:spPr>
        <p:txBody>
          <a:bodyPr>
            <a:normAutofit lnSpcReduction="10000"/>
          </a:bodyPr>
          <a:lstStyle/>
          <a:p>
            <a:pPr marL="512064" indent="-512064" eaLnBrk="1" hangingPunct="1">
              <a:lnSpc>
                <a:spcPct val="120000"/>
              </a:lnSpc>
            </a:pPr>
            <a:r>
              <a:rPr lang="fr-FR" altLang="en-US" dirty="0"/>
              <a:t>Développement socio-économique</a:t>
            </a:r>
          </a:p>
          <a:p>
            <a:pPr marL="512064" indent="-512064" eaLnBrk="1" hangingPunct="1">
              <a:lnSpc>
                <a:spcPct val="120000"/>
              </a:lnSpc>
            </a:pPr>
            <a:r>
              <a:rPr lang="fr-FR" altLang="en-US" dirty="0"/>
              <a:t>Efficience (rapport coût/efficacité)</a:t>
            </a:r>
          </a:p>
          <a:p>
            <a:pPr marL="512064" indent="-512064" eaLnBrk="1" hangingPunct="1">
              <a:lnSpc>
                <a:spcPct val="120000"/>
              </a:lnSpc>
            </a:pPr>
            <a:r>
              <a:rPr lang="fr-FR" altLang="en-US" dirty="0"/>
              <a:t>Jeunesse</a:t>
            </a:r>
          </a:p>
          <a:p>
            <a:pPr marL="512064" indent="-512064" eaLnBrk="1" hangingPunct="1">
              <a:lnSpc>
                <a:spcPct val="120000"/>
              </a:lnSpc>
            </a:pPr>
            <a:r>
              <a:rPr lang="fr-FR" altLang="en-US" dirty="0"/>
              <a:t>Santé</a:t>
            </a:r>
          </a:p>
          <a:p>
            <a:pPr marL="512064" indent="-512064" eaLnBrk="1" hangingPunct="1">
              <a:lnSpc>
                <a:spcPct val="120000"/>
              </a:lnSpc>
            </a:pPr>
            <a:r>
              <a:rPr lang="fr-FR" altLang="en-US" dirty="0"/>
              <a:t>Droits universels ou croyances </a:t>
            </a:r>
            <a:br>
              <a:rPr lang="fr-FR" altLang="en-US" dirty="0"/>
            </a:br>
            <a:r>
              <a:rPr lang="fr-FR" altLang="en-US" dirty="0"/>
              <a:t>religieuses</a:t>
            </a:r>
          </a:p>
          <a:p>
            <a:pPr marL="512064" indent="-512064" eaLnBrk="1" hangingPunct="1">
              <a:lnSpc>
                <a:spcPct val="120000"/>
              </a:lnSpc>
            </a:pPr>
            <a:r>
              <a:rPr lang="fr-FR" altLang="en-US" dirty="0"/>
              <a:t>Carrière</a:t>
            </a:r>
          </a:p>
          <a:p>
            <a:pPr marL="512064" indent="-512064" eaLnBrk="1" hangingPunct="1">
              <a:lnSpc>
                <a:spcPct val="120000"/>
              </a:lnSpc>
            </a:pPr>
            <a:r>
              <a:rPr lang="fr-FR" altLang="en-US" dirty="0"/>
              <a:t>Autres sujets</a:t>
            </a:r>
          </a:p>
        </p:txBody>
      </p:sp>
      <p:sp>
        <p:nvSpPr>
          <p:cNvPr id="2" name="Title 1">
            <a:extLst>
              <a:ext uri="{FF2B5EF4-FFF2-40B4-BE49-F238E27FC236}">
                <a16:creationId xmlns:a16="http://schemas.microsoft.com/office/drawing/2014/main" id="{5E90B66E-C9AC-4BEC-B83A-C6D3207A0822}"/>
              </a:ext>
            </a:extLst>
          </p:cNvPr>
          <p:cNvSpPr>
            <a:spLocks noGrp="1"/>
          </p:cNvSpPr>
          <p:nvPr>
            <p:ph type="title"/>
          </p:nvPr>
        </p:nvSpPr>
        <p:spPr>
          <a:xfrm>
            <a:off x="846944" y="179541"/>
            <a:ext cx="10644839" cy="782053"/>
          </a:xfrm>
        </p:spPr>
        <p:txBody>
          <a:bodyPr rtlCol="0">
            <a:normAutofit fontScale="90000"/>
          </a:bodyPr>
          <a:lstStyle/>
          <a:p>
            <a:pPr eaLnBrk="1" fontAlgn="auto" hangingPunct="1">
              <a:spcAft>
                <a:spcPts val="0"/>
              </a:spcAft>
              <a:defRPr/>
            </a:pPr>
            <a:r>
              <a:rPr lang="fr-FR" sz="4400" dirty="0">
                <a:ea typeface="+mj-ea"/>
              </a:rPr>
              <a:t>4.2—À quoi le décideur attache-t-il/elle de l’importance </a:t>
            </a:r>
            <a:r>
              <a:rPr lang="fr-FR" dirty="0">
                <a:ea typeface="+mj-ea"/>
              </a:rPr>
              <a:t>?</a:t>
            </a:r>
          </a:p>
        </p:txBody>
      </p:sp>
      <p:sp>
        <p:nvSpPr>
          <p:cNvPr id="5" name="Content Placeholder 19">
            <a:extLst>
              <a:ext uri="{FF2B5EF4-FFF2-40B4-BE49-F238E27FC236}">
                <a16:creationId xmlns:a16="http://schemas.microsoft.com/office/drawing/2014/main" id="{AEB1A54D-8FD9-4A87-B717-B798BC3774B1}"/>
              </a:ext>
            </a:extLst>
          </p:cNvPr>
          <p:cNvSpPr txBox="1">
            <a:spLocks/>
          </p:cNvSpPr>
          <p:nvPr/>
        </p:nvSpPr>
        <p:spPr>
          <a:xfrm>
            <a:off x="7018173" y="1657125"/>
            <a:ext cx="4503576" cy="4351338"/>
          </a:xfrm>
          <a:prstGeom prst="rect">
            <a:avLst/>
          </a:prstGeom>
          <a:ln>
            <a:solidFill>
              <a:schemeClr val="tx2">
                <a:lumMod val="50000"/>
              </a:schemeClr>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fr-FR" altLang="en-US" sz="2000" dirty="0"/>
              <a:t>[Photo du décideur ici]</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4">
            <a:extLst>
              <a:ext uri="{FF2B5EF4-FFF2-40B4-BE49-F238E27FC236}">
                <a16:creationId xmlns:a16="http://schemas.microsoft.com/office/drawing/2014/main" id="{448A90FA-AFB3-4273-8909-455FB297AEBF}"/>
              </a:ext>
            </a:extLst>
          </p:cNvPr>
          <p:cNvSpPr>
            <a:spLocks noGrp="1"/>
          </p:cNvSpPr>
          <p:nvPr>
            <p:ph type="title"/>
          </p:nvPr>
        </p:nvSpPr>
        <p:spPr/>
        <p:txBody>
          <a:bodyPr>
            <a:normAutofit/>
          </a:bodyPr>
          <a:lstStyle/>
          <a:p>
            <a:pPr eaLnBrk="1" hangingPunct="1">
              <a:defRPr/>
            </a:pPr>
            <a:r>
              <a:rPr lang="fr-FR" altLang="en-US" sz="4400" dirty="0"/>
              <a:t>4.2 </a:t>
            </a:r>
            <a:r>
              <a:rPr lang="fr-FR" dirty="0"/>
              <a:t>Apprenez à connaître votre décideur</a:t>
            </a:r>
            <a:endParaRPr lang="fr-FR" altLang="en-US" dirty="0"/>
          </a:p>
        </p:txBody>
      </p:sp>
      <p:sp>
        <p:nvSpPr>
          <p:cNvPr id="24" name="Rectangle 23">
            <a:extLst>
              <a:ext uri="{FF2B5EF4-FFF2-40B4-BE49-F238E27FC236}">
                <a16:creationId xmlns:a16="http://schemas.microsoft.com/office/drawing/2014/main" id="{37B9B7C4-DF2C-4E13-8BE5-5A332A8F49FB}"/>
              </a:ext>
            </a:extLst>
          </p:cNvPr>
          <p:cNvSpPr/>
          <p:nvPr/>
        </p:nvSpPr>
        <p:spPr bwMode="auto">
          <a:xfrm>
            <a:off x="609600" y="4272394"/>
            <a:ext cx="10668000" cy="2078534"/>
          </a:xfrm>
          <a:prstGeom prst="rect">
            <a:avLst/>
          </a:prstGeom>
          <a:noFill/>
          <a:ln>
            <a:solidFill>
              <a:srgbClr val="7AC360"/>
            </a:solid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r>
              <a:rPr lang="fr-FR" sz="3200" dirty="0">
                <a:solidFill>
                  <a:schemeClr val="tx1"/>
                </a:solidFill>
                <a:latin typeface="Tahoma" panose="020B0604030504040204" pitchFamily="34" charset="0"/>
                <a:ea typeface="Tahoma" panose="020B0604030504040204" pitchFamily="34" charset="0"/>
                <a:cs typeface="Tahoma" panose="020B0604030504040204" pitchFamily="34" charset="0"/>
              </a:rPr>
              <a:t>En quoi répondre « oui » à votre requête bénéficiera au décideur ? </a:t>
            </a:r>
          </a:p>
        </p:txBody>
      </p:sp>
      <p:sp>
        <p:nvSpPr>
          <p:cNvPr id="29" name="Rectangle 28">
            <a:extLst>
              <a:ext uri="{FF2B5EF4-FFF2-40B4-BE49-F238E27FC236}">
                <a16:creationId xmlns:a16="http://schemas.microsoft.com/office/drawing/2014/main" id="{C3F34DE2-E18C-024C-8D26-AB31E0FDD8D7}"/>
              </a:ext>
            </a:extLst>
          </p:cNvPr>
          <p:cNvSpPr/>
          <p:nvPr/>
        </p:nvSpPr>
        <p:spPr bwMode="auto">
          <a:xfrm>
            <a:off x="609600" y="1906190"/>
            <a:ext cx="10668000" cy="1788731"/>
          </a:xfrm>
          <a:prstGeom prst="rect">
            <a:avLst/>
          </a:prstGeom>
          <a:noFill/>
          <a:ln>
            <a:solidFill>
              <a:srgbClr val="7AC360"/>
            </a:solid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r>
              <a:rPr lang="fr-FR" sz="3200" dirty="0">
                <a:solidFill>
                  <a:schemeClr val="tx1"/>
                </a:solidFill>
                <a:latin typeface="Tahoma" panose="020B0604030504040204" pitchFamily="34" charset="0"/>
                <a:ea typeface="Tahoma" panose="020B0604030504040204" pitchFamily="34" charset="0"/>
                <a:cs typeface="Tahoma" panose="020B0604030504040204" pitchFamily="34" charset="0"/>
              </a:rPr>
              <a:t>Quelle est la valeur centrale de votre décideur ?</a:t>
            </a:r>
          </a:p>
          <a:p>
            <a:pPr eaLnBrk="1" fontAlgn="auto" hangingPunct="1">
              <a:spcBef>
                <a:spcPts val="0"/>
              </a:spcBef>
              <a:spcAft>
                <a:spcPts val="0"/>
              </a:spcAft>
              <a:defRPr/>
            </a:pPr>
            <a:endParaRPr lang="fr-FR" sz="3200" dirty="0">
              <a:solidFill>
                <a:srgbClr val="00B050"/>
              </a:solidFill>
              <a:latin typeface="Tahoma" panose="020B0604030504040204" pitchFamily="34" charset="0"/>
              <a:ea typeface="Tahoma" panose="020B0604030504040204" pitchFamily="34" charset="0"/>
              <a:cs typeface="Tahoma" panose="020B0604030504040204" pitchFamily="34" charset="0"/>
            </a:endParaRPr>
          </a:p>
          <a:p>
            <a:pPr eaLnBrk="1" fontAlgn="auto" hangingPunct="1">
              <a:spcBef>
                <a:spcPts val="0"/>
              </a:spcBef>
              <a:spcAft>
                <a:spcPts val="0"/>
              </a:spcAft>
              <a:defRPr/>
            </a:pPr>
            <a:endParaRPr lang="fr-FR" sz="1200" dirty="0">
              <a:solidFill>
                <a:srgbClr val="00B050"/>
              </a:solidFill>
              <a:latin typeface="Arial" panose="020B0604020202020204" pitchFamily="34" charset="0"/>
              <a:cs typeface="Arial" panose="020B0604020202020204" pitchFamily="34" charset="0"/>
            </a:endParaRPr>
          </a:p>
        </p:txBody>
      </p:sp>
    </p:spTree>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E4426B7F-C997-E44A-B4C1-A9C08535F08F}"/>
              </a:ext>
            </a:extLst>
          </p:cNvPr>
          <p:cNvGraphicFramePr>
            <a:graphicFrameLocks noGrp="1"/>
          </p:cNvGraphicFramePr>
          <p:nvPr>
            <p:ph idx="1"/>
            <p:extLst>
              <p:ext uri="{D42A27DB-BD31-4B8C-83A1-F6EECF244321}">
                <p14:modId xmlns:p14="http://schemas.microsoft.com/office/powerpoint/2010/main" val="1335130087"/>
              </p:ext>
            </p:extLst>
          </p:nvPr>
        </p:nvGraphicFramePr>
        <p:xfrm>
          <a:off x="89514" y="2923117"/>
          <a:ext cx="12102486" cy="4730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F791B1FF-9323-1E40-8AC5-B890DC075181}"/>
              </a:ext>
            </a:extLst>
          </p:cNvPr>
          <p:cNvSpPr>
            <a:spLocks noGrp="1"/>
          </p:cNvSpPr>
          <p:nvPr>
            <p:ph type="title"/>
          </p:nvPr>
        </p:nvSpPr>
        <p:spPr/>
        <p:txBody>
          <a:bodyPr>
            <a:normAutofit/>
          </a:bodyPr>
          <a:lstStyle/>
          <a:p>
            <a:r>
              <a:rPr lang="fr-FR" dirty="0"/>
              <a:t>Comment approcher votre décideur ? </a:t>
            </a:r>
          </a:p>
        </p:txBody>
      </p:sp>
      <p:graphicFrame>
        <p:nvGraphicFramePr>
          <p:cNvPr id="6" name="Content Placeholder 4">
            <a:extLst>
              <a:ext uri="{FF2B5EF4-FFF2-40B4-BE49-F238E27FC236}">
                <a16:creationId xmlns:a16="http://schemas.microsoft.com/office/drawing/2014/main" id="{596160EC-EE3E-714C-B013-2CFAFC8C10B4}"/>
              </a:ext>
            </a:extLst>
          </p:cNvPr>
          <p:cNvGraphicFramePr>
            <a:graphicFrameLocks/>
          </p:cNvGraphicFramePr>
          <p:nvPr>
            <p:extLst>
              <p:ext uri="{D42A27DB-BD31-4B8C-83A1-F6EECF244321}">
                <p14:modId xmlns:p14="http://schemas.microsoft.com/office/powerpoint/2010/main" val="3552123258"/>
              </p:ext>
            </p:extLst>
          </p:nvPr>
        </p:nvGraphicFramePr>
        <p:xfrm>
          <a:off x="179028" y="1603990"/>
          <a:ext cx="12012972" cy="376281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0371498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6EDECB3-9DC6-415D-8FBE-8B08D48ADA3A}"/>
              </a:ext>
            </a:extLst>
          </p:cNvPr>
          <p:cNvSpPr txBox="1">
            <a:spLocks/>
          </p:cNvSpPr>
          <p:nvPr/>
        </p:nvSpPr>
        <p:spPr>
          <a:xfrm>
            <a:off x="1981200" y="152400"/>
            <a:ext cx="8229600" cy="1143000"/>
          </a:xfrm>
          <a:prstGeom prst="rect">
            <a:avLst/>
          </a:prstGeom>
        </p:spPr>
        <p:txBody>
          <a:bodyPr/>
          <a:lstStyle>
            <a:lvl1pPr>
              <a:defRPr>
                <a:solidFill>
                  <a:schemeClr val="bg1"/>
                </a:solidFill>
              </a:defRPr>
            </a:lvl1pPr>
          </a:lstStyle>
          <a:p>
            <a:pPr algn="ctr" eaLnBrk="1" fontAlgn="auto" hangingPunct="1">
              <a:spcAft>
                <a:spcPts val="0"/>
              </a:spcAft>
              <a:defRPr/>
            </a:pPr>
            <a:endParaRPr lang="fr-FR" sz="3600">
              <a:latin typeface="Arial" panose="020B0604020202020204" pitchFamily="34" charset="0"/>
              <a:ea typeface="+mj-ea"/>
              <a:cs typeface="Arial" panose="020B0604020202020204" pitchFamily="34" charset="0"/>
            </a:endParaRPr>
          </a:p>
        </p:txBody>
      </p:sp>
      <p:sp>
        <p:nvSpPr>
          <p:cNvPr id="9" name="Text Placeholder 5">
            <a:extLst>
              <a:ext uri="{FF2B5EF4-FFF2-40B4-BE49-F238E27FC236}">
                <a16:creationId xmlns:a16="http://schemas.microsoft.com/office/drawing/2014/main" id="{E7EB385B-2486-4C55-9D2F-681133D8F22A}"/>
              </a:ext>
            </a:extLst>
          </p:cNvPr>
          <p:cNvSpPr txBox="1">
            <a:spLocks/>
          </p:cNvSpPr>
          <p:nvPr/>
        </p:nvSpPr>
        <p:spPr>
          <a:xfrm>
            <a:off x="1962150" y="1752600"/>
            <a:ext cx="8229600" cy="4495800"/>
          </a:xfrm>
          <a:prstGeom prst="rect">
            <a:avLst/>
          </a:prstGeom>
        </p:spPr>
        <p:txBody>
          <a:bodyPr>
            <a:normAutofit/>
          </a:bodyPr>
          <a:lstStyle/>
          <a:p>
            <a:pPr marL="342900" indent="-342900" eaLnBrk="1" fontAlgn="auto" hangingPunct="1">
              <a:spcBef>
                <a:spcPts val="0"/>
              </a:spcBef>
              <a:spcAft>
                <a:spcPts val="900"/>
              </a:spcAft>
              <a:buClr>
                <a:srgbClr val="00B3FF"/>
              </a:buClr>
              <a:buSzPct val="75000"/>
              <a:defRPr/>
            </a:pPr>
            <a:endParaRPr lang="fr-FR" sz="2400">
              <a:solidFill>
                <a:schemeClr val="accent2">
                  <a:lumMod val="85000"/>
                  <a:lumOff val="15000"/>
                </a:schemeClr>
              </a:solidFill>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4D20121C-D9F5-F442-8DA5-15636F56B3C1}"/>
              </a:ext>
            </a:extLst>
          </p:cNvPr>
          <p:cNvSpPr>
            <a:spLocks noGrp="1"/>
          </p:cNvSpPr>
          <p:nvPr>
            <p:ph type="title"/>
          </p:nvPr>
        </p:nvSpPr>
        <p:spPr>
          <a:xfrm>
            <a:off x="1489365" y="184582"/>
            <a:ext cx="9677400" cy="1325563"/>
          </a:xfrm>
        </p:spPr>
        <p:txBody>
          <a:bodyPr>
            <a:normAutofit/>
          </a:bodyPr>
          <a:lstStyle/>
          <a:p>
            <a:pPr algn="ctr"/>
            <a:r>
              <a:rPr lang="fr-FR" sz="4000" dirty="0">
                <a:solidFill>
                  <a:srgbClr val="1F4E79"/>
                </a:solidFill>
              </a:rPr>
              <a:t>Note aux facilitateurs/</a:t>
            </a:r>
            <a:r>
              <a:rPr lang="fr-FR" sz="4000" dirty="0" err="1">
                <a:solidFill>
                  <a:srgbClr val="1F4E79"/>
                </a:solidFill>
              </a:rPr>
              <a:t>trices</a:t>
            </a:r>
            <a:br>
              <a:rPr lang="fr-FR" sz="4000" dirty="0">
                <a:solidFill>
                  <a:srgbClr val="1F4E79"/>
                </a:solidFill>
              </a:rPr>
            </a:br>
            <a:r>
              <a:rPr lang="fr-FR" sz="4000" dirty="0">
                <a:solidFill>
                  <a:srgbClr val="1F4E79"/>
                </a:solidFill>
              </a:rPr>
              <a:t>Étape 5</a:t>
            </a:r>
          </a:p>
        </p:txBody>
      </p:sp>
      <p:sp>
        <p:nvSpPr>
          <p:cNvPr id="2" name="Content Placeholder 1">
            <a:extLst>
              <a:ext uri="{FF2B5EF4-FFF2-40B4-BE49-F238E27FC236}">
                <a16:creationId xmlns:a16="http://schemas.microsoft.com/office/drawing/2014/main" id="{84E7D402-BF84-134F-ABAA-5FA37C19CECD}"/>
              </a:ext>
            </a:extLst>
          </p:cNvPr>
          <p:cNvSpPr>
            <a:spLocks noGrp="1"/>
          </p:cNvSpPr>
          <p:nvPr>
            <p:ph idx="1"/>
          </p:nvPr>
        </p:nvSpPr>
        <p:spPr>
          <a:xfrm>
            <a:off x="1070265" y="1570037"/>
            <a:ext cx="10515600" cy="5410200"/>
          </a:xfrm>
        </p:spPr>
        <p:txBody>
          <a:bodyPr>
            <a:normAutofit fontScale="55000" lnSpcReduction="20000"/>
          </a:bodyPr>
          <a:lstStyle/>
          <a:p>
            <a:pPr marL="512064" indent="-512064">
              <a:lnSpc>
                <a:spcPct val="130000"/>
              </a:lnSpc>
              <a:buNone/>
            </a:pPr>
            <a:r>
              <a:rPr lang="fr-FR" altLang="en-US" sz="3300" b="1" dirty="0"/>
              <a:t>Prévoyez au moins 2 heures pour l’Étape 5. Après cette étape, il pourra être opportun de faire une pause.</a:t>
            </a:r>
            <a:endParaRPr lang="fr-FR" altLang="en-US" sz="2400" b="1" dirty="0"/>
          </a:p>
          <a:p>
            <a:pPr>
              <a:spcBef>
                <a:spcPct val="0"/>
              </a:spcBef>
            </a:pPr>
            <a:endParaRPr lang="fr-FR" altLang="en-US" sz="2900" dirty="0"/>
          </a:p>
          <a:p>
            <a:pPr marL="0" indent="0">
              <a:spcBef>
                <a:spcPct val="0"/>
              </a:spcBef>
              <a:buClr>
                <a:schemeClr val="tx1"/>
              </a:buClr>
              <a:buNone/>
            </a:pPr>
            <a:r>
              <a:rPr lang="fr-FR" altLang="en-US" sz="2900" u="sng" dirty="0"/>
              <a:t>Avant la session :</a:t>
            </a:r>
          </a:p>
          <a:p>
            <a:pPr marL="347472" lvl="1" indent="-347472">
              <a:lnSpc>
                <a:spcPct val="120000"/>
              </a:lnSpc>
              <a:spcBef>
                <a:spcPts val="900"/>
              </a:spcBef>
              <a:spcAft>
                <a:spcPts val="900"/>
              </a:spcAft>
              <a:buClr>
                <a:schemeClr val="tx1"/>
              </a:buClr>
            </a:pPr>
            <a:r>
              <a:rPr lang="fr-FR" altLang="en-US" sz="2900" dirty="0"/>
              <a:t>Préparez la boîte à message en cinq points (diapo 60) sur une feuille du </a:t>
            </a:r>
            <a:r>
              <a:rPr lang="fr-FR" altLang="en-US" sz="2900" dirty="0" err="1"/>
              <a:t>rotafolio</a:t>
            </a:r>
            <a:r>
              <a:rPr lang="fr-FR" altLang="en-US" sz="2900" dirty="0"/>
              <a:t>/ flip chart, une diapositive ou au tableau, pour chaque petit groupe de travail. </a:t>
            </a:r>
          </a:p>
          <a:p>
            <a:pPr marL="347472" lvl="1" indent="-347472">
              <a:lnSpc>
                <a:spcPct val="120000"/>
              </a:lnSpc>
              <a:spcBef>
                <a:spcPts val="900"/>
              </a:spcBef>
              <a:spcAft>
                <a:spcPts val="900"/>
              </a:spcAft>
              <a:buClr>
                <a:schemeClr val="tx1"/>
              </a:buClr>
            </a:pPr>
            <a:r>
              <a:rPr lang="fr-FR" altLang="en-US" sz="2900" dirty="0"/>
              <a:t>Préparez sur une feuille du </a:t>
            </a:r>
            <a:r>
              <a:rPr lang="fr-FR" altLang="en-US" sz="2900" dirty="0" err="1"/>
              <a:t>rotafolio</a:t>
            </a:r>
            <a:r>
              <a:rPr lang="fr-FR" altLang="en-US" sz="2900" dirty="0"/>
              <a:t>/ flip chart, une diapositive ou au tableau les instructions du jeu de rôles. </a:t>
            </a:r>
          </a:p>
          <a:p>
            <a:pPr marL="347472" lvl="1" indent="-347472">
              <a:lnSpc>
                <a:spcPct val="120000"/>
              </a:lnSpc>
              <a:spcBef>
                <a:spcPts val="900"/>
              </a:spcBef>
              <a:spcAft>
                <a:spcPts val="900"/>
              </a:spcAft>
              <a:buClr>
                <a:schemeClr val="tx1"/>
              </a:buClr>
            </a:pPr>
            <a:r>
              <a:rPr lang="fr-FR" altLang="en-US" sz="2900" dirty="0"/>
              <a:t>Pour l’activité « Entraînez-vous à présenter votre requête de plaidoyer » :</a:t>
            </a:r>
          </a:p>
          <a:p>
            <a:pPr marL="740664" lvl="2" indent="-283464">
              <a:lnSpc>
                <a:spcPct val="120000"/>
              </a:lnSpc>
              <a:spcBef>
                <a:spcPts val="600"/>
              </a:spcBef>
              <a:spcAft>
                <a:spcPts val="600"/>
              </a:spcAft>
              <a:buFont typeface="Courier New" panose="02070309020205020404" pitchFamily="49" charset="0"/>
              <a:buChar char="o"/>
            </a:pPr>
            <a:r>
              <a:rPr lang="fr-FR" altLang="en-US" sz="2900" dirty="0"/>
              <a:t>Tout le monde devrait s’entraîner à jouer le rôle du décideur et du messager.</a:t>
            </a:r>
          </a:p>
          <a:p>
            <a:pPr marL="740664" lvl="2" indent="-283464">
              <a:lnSpc>
                <a:spcPct val="120000"/>
              </a:lnSpc>
              <a:spcBef>
                <a:spcPts val="600"/>
              </a:spcBef>
              <a:spcAft>
                <a:spcPts val="600"/>
              </a:spcAft>
              <a:buFont typeface="Courier New" panose="02070309020205020404" pitchFamily="49" charset="0"/>
              <a:buChar char="o"/>
            </a:pPr>
            <a:r>
              <a:rPr lang="fr-FR" altLang="en-US" sz="2900" dirty="0"/>
              <a:t>Le messager devrait utiliser les arguments développés par les petits groupes (diapo 56) pour persuader le décideur.</a:t>
            </a:r>
          </a:p>
          <a:p>
            <a:pPr marL="740664" lvl="2" indent="-283464">
              <a:lnSpc>
                <a:spcPct val="120000"/>
              </a:lnSpc>
              <a:spcBef>
                <a:spcPts val="600"/>
              </a:spcBef>
              <a:spcAft>
                <a:spcPts val="600"/>
              </a:spcAft>
              <a:buFont typeface="Courier New" panose="02070309020205020404" pitchFamily="49" charset="0"/>
              <a:buChar char="o"/>
            </a:pPr>
            <a:r>
              <a:rPr lang="fr-FR" altLang="en-US" sz="2900" dirty="0"/>
              <a:t>Le décideur devrait utiliser les valeurs de l’Étape 4 pour répondre aux arguments. </a:t>
            </a:r>
          </a:p>
          <a:p>
            <a:pPr marL="740664" lvl="2" indent="-283464">
              <a:lnSpc>
                <a:spcPct val="120000"/>
              </a:lnSpc>
              <a:spcBef>
                <a:spcPts val="600"/>
              </a:spcBef>
              <a:spcAft>
                <a:spcPts val="600"/>
              </a:spcAft>
              <a:buFont typeface="Courier New" panose="02070309020205020404" pitchFamily="49" charset="0"/>
              <a:buChar char="o"/>
            </a:pPr>
            <a:r>
              <a:rPr lang="fr-FR" altLang="en-US" sz="2900" dirty="0"/>
              <a:t>Utilisez la boîte à message en cinq points pour critiquer chaque requête et réponse du messager.</a:t>
            </a:r>
          </a:p>
          <a:p>
            <a:pPr marL="347472" indent="-347472">
              <a:lnSpc>
                <a:spcPct val="120000"/>
              </a:lnSpc>
              <a:spcBef>
                <a:spcPts val="900"/>
              </a:spcBef>
              <a:spcAft>
                <a:spcPts val="900"/>
              </a:spcAft>
            </a:pPr>
            <a:r>
              <a:rPr lang="fr-FR" altLang="en-US" sz="2900" dirty="0"/>
              <a:t>Pour plus de conseils pour faciliter les travaux de groupes de l’Étape 5, consultez le guide de facilitation.</a:t>
            </a:r>
          </a:p>
          <a:p>
            <a:pPr lvl="1">
              <a:spcBef>
                <a:spcPct val="0"/>
              </a:spcBef>
            </a:pPr>
            <a:endParaRPr lang="fr-FR" altLang="en-US" sz="1800" dirty="0"/>
          </a:p>
          <a:p>
            <a:endParaRPr lang="fr-FR" dirty="0"/>
          </a:p>
        </p:txBody>
      </p:sp>
    </p:spTree>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4" name="Snip Same Side Corner Rectangle 3">
            <a:extLst>
              <a:ext uri="{FF2B5EF4-FFF2-40B4-BE49-F238E27FC236}">
                <a16:creationId xmlns:a16="http://schemas.microsoft.com/office/drawing/2014/main" id="{A6AF4D73-59AA-6F42-B8C7-D4FFA6B5E247}"/>
              </a:ext>
            </a:extLst>
          </p:cNvPr>
          <p:cNvSpPr/>
          <p:nvPr/>
        </p:nvSpPr>
        <p:spPr>
          <a:xfrm rot="5400000">
            <a:off x="2611714" y="-2650757"/>
            <a:ext cx="6968571" cy="12270085"/>
          </a:xfrm>
          <a:custGeom>
            <a:avLst/>
            <a:gdLst>
              <a:gd name="connsiteX0" fmla="*/ 3436144 w 6872288"/>
              <a:gd name="connsiteY0" fmla="*/ 0 h 6915150"/>
              <a:gd name="connsiteX1" fmla="*/ 3436144 w 6872288"/>
              <a:gd name="connsiteY1" fmla="*/ 0 h 6915150"/>
              <a:gd name="connsiteX2" fmla="*/ 6872288 w 6872288"/>
              <a:gd name="connsiteY2" fmla="*/ 3436144 h 6915150"/>
              <a:gd name="connsiteX3" fmla="*/ 6872288 w 6872288"/>
              <a:gd name="connsiteY3" fmla="*/ 6915150 h 6915150"/>
              <a:gd name="connsiteX4" fmla="*/ 6872288 w 6872288"/>
              <a:gd name="connsiteY4" fmla="*/ 6915150 h 6915150"/>
              <a:gd name="connsiteX5" fmla="*/ 0 w 6872288"/>
              <a:gd name="connsiteY5" fmla="*/ 6915150 h 6915150"/>
              <a:gd name="connsiteX6" fmla="*/ 0 w 6872288"/>
              <a:gd name="connsiteY6" fmla="*/ 6915150 h 6915150"/>
              <a:gd name="connsiteX7" fmla="*/ 0 w 6872288"/>
              <a:gd name="connsiteY7" fmla="*/ 3436144 h 6915150"/>
              <a:gd name="connsiteX8" fmla="*/ 3436144 w 6872288"/>
              <a:gd name="connsiteY8" fmla="*/ 0 h 6915150"/>
              <a:gd name="connsiteX0" fmla="*/ 3436144 w 6872288"/>
              <a:gd name="connsiteY0" fmla="*/ 0 h 8229600"/>
              <a:gd name="connsiteX1" fmla="*/ 3436144 w 6872288"/>
              <a:gd name="connsiteY1" fmla="*/ 0 h 8229600"/>
              <a:gd name="connsiteX2" fmla="*/ 6872288 w 6872288"/>
              <a:gd name="connsiteY2" fmla="*/ 3436144 h 8229600"/>
              <a:gd name="connsiteX3" fmla="*/ 6872288 w 6872288"/>
              <a:gd name="connsiteY3" fmla="*/ 6915150 h 8229600"/>
              <a:gd name="connsiteX4" fmla="*/ 5000625 w 6872288"/>
              <a:gd name="connsiteY4" fmla="*/ 8229600 h 8229600"/>
              <a:gd name="connsiteX5" fmla="*/ 0 w 6872288"/>
              <a:gd name="connsiteY5" fmla="*/ 6915150 h 8229600"/>
              <a:gd name="connsiteX6" fmla="*/ 0 w 6872288"/>
              <a:gd name="connsiteY6" fmla="*/ 6915150 h 8229600"/>
              <a:gd name="connsiteX7" fmla="*/ 0 w 6872288"/>
              <a:gd name="connsiteY7" fmla="*/ 3436144 h 8229600"/>
              <a:gd name="connsiteX8" fmla="*/ 3436144 w 6872288"/>
              <a:gd name="connsiteY8" fmla="*/ 0 h 8229600"/>
              <a:gd name="connsiteX0" fmla="*/ 3436144 w 6886575"/>
              <a:gd name="connsiteY0" fmla="*/ 0 h 8786813"/>
              <a:gd name="connsiteX1" fmla="*/ 3436144 w 6886575"/>
              <a:gd name="connsiteY1" fmla="*/ 0 h 8786813"/>
              <a:gd name="connsiteX2" fmla="*/ 6872288 w 6886575"/>
              <a:gd name="connsiteY2" fmla="*/ 3436144 h 8786813"/>
              <a:gd name="connsiteX3" fmla="*/ 6886575 w 6886575"/>
              <a:gd name="connsiteY3" fmla="*/ 8786813 h 8786813"/>
              <a:gd name="connsiteX4" fmla="*/ 5000625 w 6886575"/>
              <a:gd name="connsiteY4" fmla="*/ 8229600 h 8786813"/>
              <a:gd name="connsiteX5" fmla="*/ 0 w 6886575"/>
              <a:gd name="connsiteY5" fmla="*/ 6915150 h 8786813"/>
              <a:gd name="connsiteX6" fmla="*/ 0 w 6886575"/>
              <a:gd name="connsiteY6" fmla="*/ 6915150 h 8786813"/>
              <a:gd name="connsiteX7" fmla="*/ 0 w 6886575"/>
              <a:gd name="connsiteY7" fmla="*/ 3436144 h 8786813"/>
              <a:gd name="connsiteX8" fmla="*/ 3436144 w 6886575"/>
              <a:gd name="connsiteY8" fmla="*/ 0 h 8786813"/>
              <a:gd name="connsiteX0" fmla="*/ 3436144 w 6886575"/>
              <a:gd name="connsiteY0" fmla="*/ 0 h 8786813"/>
              <a:gd name="connsiteX1" fmla="*/ 3436144 w 6886575"/>
              <a:gd name="connsiteY1" fmla="*/ 0 h 8786813"/>
              <a:gd name="connsiteX2" fmla="*/ 6872288 w 6886575"/>
              <a:gd name="connsiteY2" fmla="*/ 3436144 h 8786813"/>
              <a:gd name="connsiteX3" fmla="*/ 6886575 w 6886575"/>
              <a:gd name="connsiteY3" fmla="*/ 8786813 h 8786813"/>
              <a:gd name="connsiteX4" fmla="*/ 5000625 w 6886575"/>
              <a:gd name="connsiteY4" fmla="*/ 8229600 h 8786813"/>
              <a:gd name="connsiteX5" fmla="*/ 0 w 6886575"/>
              <a:gd name="connsiteY5" fmla="*/ 6915150 h 8786813"/>
              <a:gd name="connsiteX6" fmla="*/ 1014413 w 6886575"/>
              <a:gd name="connsiteY6" fmla="*/ 7586662 h 8786813"/>
              <a:gd name="connsiteX7" fmla="*/ 0 w 6886575"/>
              <a:gd name="connsiteY7" fmla="*/ 3436144 h 8786813"/>
              <a:gd name="connsiteX8" fmla="*/ 3436144 w 6886575"/>
              <a:gd name="connsiteY8" fmla="*/ 0 h 8786813"/>
              <a:gd name="connsiteX0" fmla="*/ 3436144 w 6886575"/>
              <a:gd name="connsiteY0" fmla="*/ 0 h 8786813"/>
              <a:gd name="connsiteX1" fmla="*/ 3436144 w 6886575"/>
              <a:gd name="connsiteY1" fmla="*/ 0 h 8786813"/>
              <a:gd name="connsiteX2" fmla="*/ 6872288 w 6886575"/>
              <a:gd name="connsiteY2" fmla="*/ 3436144 h 8786813"/>
              <a:gd name="connsiteX3" fmla="*/ 6886575 w 6886575"/>
              <a:gd name="connsiteY3" fmla="*/ 8786813 h 8786813"/>
              <a:gd name="connsiteX4" fmla="*/ 5000625 w 6886575"/>
              <a:gd name="connsiteY4" fmla="*/ 8229600 h 8786813"/>
              <a:gd name="connsiteX5" fmla="*/ 0 w 6886575"/>
              <a:gd name="connsiteY5" fmla="*/ 6915150 h 8786813"/>
              <a:gd name="connsiteX6" fmla="*/ 642938 w 6886575"/>
              <a:gd name="connsiteY6" fmla="*/ 5357812 h 8786813"/>
              <a:gd name="connsiteX7" fmla="*/ 0 w 6886575"/>
              <a:gd name="connsiteY7" fmla="*/ 3436144 h 8786813"/>
              <a:gd name="connsiteX8" fmla="*/ 3436144 w 6886575"/>
              <a:gd name="connsiteY8" fmla="*/ 0 h 8786813"/>
              <a:gd name="connsiteX0" fmla="*/ 3464719 w 6915150"/>
              <a:gd name="connsiteY0" fmla="*/ 0 h 8786813"/>
              <a:gd name="connsiteX1" fmla="*/ 3464719 w 6915150"/>
              <a:gd name="connsiteY1" fmla="*/ 0 h 8786813"/>
              <a:gd name="connsiteX2" fmla="*/ 6900863 w 6915150"/>
              <a:gd name="connsiteY2" fmla="*/ 3436144 h 8786813"/>
              <a:gd name="connsiteX3" fmla="*/ 6915150 w 6915150"/>
              <a:gd name="connsiteY3" fmla="*/ 8786813 h 8786813"/>
              <a:gd name="connsiteX4" fmla="*/ 5029200 w 6915150"/>
              <a:gd name="connsiteY4" fmla="*/ 8229600 h 8786813"/>
              <a:gd name="connsiteX5" fmla="*/ 0 w 6915150"/>
              <a:gd name="connsiteY5" fmla="*/ 8786813 h 8786813"/>
              <a:gd name="connsiteX6" fmla="*/ 671513 w 6915150"/>
              <a:gd name="connsiteY6" fmla="*/ 5357812 h 8786813"/>
              <a:gd name="connsiteX7" fmla="*/ 28575 w 6915150"/>
              <a:gd name="connsiteY7" fmla="*/ 3436144 h 8786813"/>
              <a:gd name="connsiteX8" fmla="*/ 3464719 w 6915150"/>
              <a:gd name="connsiteY8" fmla="*/ 0 h 8786813"/>
              <a:gd name="connsiteX0" fmla="*/ 3464719 w 6915150"/>
              <a:gd name="connsiteY0" fmla="*/ 0 h 8786813"/>
              <a:gd name="connsiteX1" fmla="*/ 3464719 w 6915150"/>
              <a:gd name="connsiteY1" fmla="*/ 0 h 8786813"/>
              <a:gd name="connsiteX2" fmla="*/ 6900863 w 6915150"/>
              <a:gd name="connsiteY2" fmla="*/ 3436144 h 8786813"/>
              <a:gd name="connsiteX3" fmla="*/ 6915150 w 6915150"/>
              <a:gd name="connsiteY3" fmla="*/ 8786813 h 8786813"/>
              <a:gd name="connsiteX4" fmla="*/ 5029200 w 6915150"/>
              <a:gd name="connsiteY4" fmla="*/ 8229600 h 8786813"/>
              <a:gd name="connsiteX5" fmla="*/ 0 w 6915150"/>
              <a:gd name="connsiteY5" fmla="*/ 8786813 h 8786813"/>
              <a:gd name="connsiteX6" fmla="*/ 28575 w 6915150"/>
              <a:gd name="connsiteY6" fmla="*/ 3436144 h 8786813"/>
              <a:gd name="connsiteX7" fmla="*/ 3464719 w 6915150"/>
              <a:gd name="connsiteY7" fmla="*/ 0 h 8786813"/>
              <a:gd name="connsiteX0" fmla="*/ 3464719 w 6915150"/>
              <a:gd name="connsiteY0" fmla="*/ 0 h 8786813"/>
              <a:gd name="connsiteX1" fmla="*/ 3464719 w 6915150"/>
              <a:gd name="connsiteY1" fmla="*/ 0 h 8786813"/>
              <a:gd name="connsiteX2" fmla="*/ 6900863 w 6915150"/>
              <a:gd name="connsiteY2" fmla="*/ 3436144 h 8786813"/>
              <a:gd name="connsiteX3" fmla="*/ 6915150 w 6915150"/>
              <a:gd name="connsiteY3" fmla="*/ 8786813 h 8786813"/>
              <a:gd name="connsiteX4" fmla="*/ 0 w 6915150"/>
              <a:gd name="connsiteY4" fmla="*/ 8786813 h 8786813"/>
              <a:gd name="connsiteX5" fmla="*/ 28575 w 6915150"/>
              <a:gd name="connsiteY5" fmla="*/ 3436144 h 8786813"/>
              <a:gd name="connsiteX6" fmla="*/ 3464719 w 6915150"/>
              <a:gd name="connsiteY6" fmla="*/ 0 h 8786813"/>
              <a:gd name="connsiteX0" fmla="*/ 1535907 w 6915150"/>
              <a:gd name="connsiteY0" fmla="*/ 1771651 h 8786813"/>
              <a:gd name="connsiteX1" fmla="*/ 3464719 w 6915150"/>
              <a:gd name="connsiteY1" fmla="*/ 0 h 8786813"/>
              <a:gd name="connsiteX2" fmla="*/ 6900863 w 6915150"/>
              <a:gd name="connsiteY2" fmla="*/ 3436144 h 8786813"/>
              <a:gd name="connsiteX3" fmla="*/ 6915150 w 6915150"/>
              <a:gd name="connsiteY3" fmla="*/ 8786813 h 8786813"/>
              <a:gd name="connsiteX4" fmla="*/ 0 w 6915150"/>
              <a:gd name="connsiteY4" fmla="*/ 8786813 h 8786813"/>
              <a:gd name="connsiteX5" fmla="*/ 28575 w 6915150"/>
              <a:gd name="connsiteY5" fmla="*/ 3436144 h 8786813"/>
              <a:gd name="connsiteX6" fmla="*/ 1535907 w 6915150"/>
              <a:gd name="connsiteY6" fmla="*/ 1771651 h 8786813"/>
              <a:gd name="connsiteX0" fmla="*/ 28575 w 6915150"/>
              <a:gd name="connsiteY0" fmla="*/ 3436144 h 8786813"/>
              <a:gd name="connsiteX1" fmla="*/ 3464719 w 6915150"/>
              <a:gd name="connsiteY1" fmla="*/ 0 h 8786813"/>
              <a:gd name="connsiteX2" fmla="*/ 6900863 w 6915150"/>
              <a:gd name="connsiteY2" fmla="*/ 3436144 h 8786813"/>
              <a:gd name="connsiteX3" fmla="*/ 6915150 w 6915150"/>
              <a:gd name="connsiteY3" fmla="*/ 8786813 h 8786813"/>
              <a:gd name="connsiteX4" fmla="*/ 0 w 6915150"/>
              <a:gd name="connsiteY4" fmla="*/ 8786813 h 8786813"/>
              <a:gd name="connsiteX5" fmla="*/ 28575 w 6915150"/>
              <a:gd name="connsiteY5" fmla="*/ 3436144 h 8786813"/>
              <a:gd name="connsiteX0" fmla="*/ 28575 w 6915150"/>
              <a:gd name="connsiteY0" fmla="*/ 2150268 h 7500937"/>
              <a:gd name="connsiteX1" fmla="*/ 3536156 w 6915150"/>
              <a:gd name="connsiteY1" fmla="*/ 0 h 7500937"/>
              <a:gd name="connsiteX2" fmla="*/ 6900863 w 6915150"/>
              <a:gd name="connsiteY2" fmla="*/ 2150268 h 7500937"/>
              <a:gd name="connsiteX3" fmla="*/ 6915150 w 6915150"/>
              <a:gd name="connsiteY3" fmla="*/ 7500937 h 7500937"/>
              <a:gd name="connsiteX4" fmla="*/ 0 w 6915150"/>
              <a:gd name="connsiteY4" fmla="*/ 7500937 h 7500937"/>
              <a:gd name="connsiteX5" fmla="*/ 28575 w 6915150"/>
              <a:gd name="connsiteY5" fmla="*/ 2150268 h 7500937"/>
              <a:gd name="connsiteX0" fmla="*/ 42862 w 6915150"/>
              <a:gd name="connsiteY0" fmla="*/ 2135981 h 7500937"/>
              <a:gd name="connsiteX1" fmla="*/ 3536156 w 6915150"/>
              <a:gd name="connsiteY1" fmla="*/ 0 h 7500937"/>
              <a:gd name="connsiteX2" fmla="*/ 6900863 w 6915150"/>
              <a:gd name="connsiteY2" fmla="*/ 2150268 h 7500937"/>
              <a:gd name="connsiteX3" fmla="*/ 6915150 w 6915150"/>
              <a:gd name="connsiteY3" fmla="*/ 7500937 h 7500937"/>
              <a:gd name="connsiteX4" fmla="*/ 0 w 6915150"/>
              <a:gd name="connsiteY4" fmla="*/ 7500937 h 7500937"/>
              <a:gd name="connsiteX5" fmla="*/ 42862 w 6915150"/>
              <a:gd name="connsiteY5" fmla="*/ 2135981 h 7500937"/>
              <a:gd name="connsiteX0" fmla="*/ 313796 w 6915150"/>
              <a:gd name="connsiteY0" fmla="*/ 2164203 h 7500937"/>
              <a:gd name="connsiteX1" fmla="*/ 3536156 w 6915150"/>
              <a:gd name="connsiteY1" fmla="*/ 0 h 7500937"/>
              <a:gd name="connsiteX2" fmla="*/ 6900863 w 6915150"/>
              <a:gd name="connsiteY2" fmla="*/ 2150268 h 7500937"/>
              <a:gd name="connsiteX3" fmla="*/ 6915150 w 6915150"/>
              <a:gd name="connsiteY3" fmla="*/ 7500937 h 7500937"/>
              <a:gd name="connsiteX4" fmla="*/ 0 w 6915150"/>
              <a:gd name="connsiteY4" fmla="*/ 7500937 h 7500937"/>
              <a:gd name="connsiteX5" fmla="*/ 313796 w 6915150"/>
              <a:gd name="connsiteY5" fmla="*/ 2164203 h 7500937"/>
              <a:gd name="connsiteX0" fmla="*/ 25930 w 6915150"/>
              <a:gd name="connsiteY0" fmla="*/ 2248870 h 7500937"/>
              <a:gd name="connsiteX1" fmla="*/ 3536156 w 6915150"/>
              <a:gd name="connsiteY1" fmla="*/ 0 h 7500937"/>
              <a:gd name="connsiteX2" fmla="*/ 6900863 w 6915150"/>
              <a:gd name="connsiteY2" fmla="*/ 2150268 h 7500937"/>
              <a:gd name="connsiteX3" fmla="*/ 6915150 w 6915150"/>
              <a:gd name="connsiteY3" fmla="*/ 7500937 h 7500937"/>
              <a:gd name="connsiteX4" fmla="*/ 0 w 6915150"/>
              <a:gd name="connsiteY4" fmla="*/ 7500937 h 7500937"/>
              <a:gd name="connsiteX5" fmla="*/ 25930 w 6915150"/>
              <a:gd name="connsiteY5" fmla="*/ 2248870 h 7500937"/>
              <a:gd name="connsiteX0" fmla="*/ 0 w 6923087"/>
              <a:gd name="connsiteY0" fmla="*/ 2254514 h 7500937"/>
              <a:gd name="connsiteX1" fmla="*/ 3544093 w 6923087"/>
              <a:gd name="connsiteY1" fmla="*/ 0 h 7500937"/>
              <a:gd name="connsiteX2" fmla="*/ 6908800 w 6923087"/>
              <a:gd name="connsiteY2" fmla="*/ 2150268 h 7500937"/>
              <a:gd name="connsiteX3" fmla="*/ 6923087 w 6923087"/>
              <a:gd name="connsiteY3" fmla="*/ 7500937 h 7500937"/>
              <a:gd name="connsiteX4" fmla="*/ 7937 w 6923087"/>
              <a:gd name="connsiteY4" fmla="*/ 7500937 h 7500937"/>
              <a:gd name="connsiteX5" fmla="*/ 0 w 6923087"/>
              <a:gd name="connsiteY5" fmla="*/ 2254514 h 7500937"/>
              <a:gd name="connsiteX0" fmla="*/ 13586 w 6936673"/>
              <a:gd name="connsiteY0" fmla="*/ 2254514 h 10595011"/>
              <a:gd name="connsiteX1" fmla="*/ 3557679 w 6936673"/>
              <a:gd name="connsiteY1" fmla="*/ 0 h 10595011"/>
              <a:gd name="connsiteX2" fmla="*/ 6922386 w 6936673"/>
              <a:gd name="connsiteY2" fmla="*/ 2150268 h 10595011"/>
              <a:gd name="connsiteX3" fmla="*/ 6936673 w 6936673"/>
              <a:gd name="connsiteY3" fmla="*/ 7500937 h 10595011"/>
              <a:gd name="connsiteX4" fmla="*/ 258 w 6936673"/>
              <a:gd name="connsiteY4" fmla="*/ 10595011 h 10595011"/>
              <a:gd name="connsiteX5" fmla="*/ 13586 w 6936673"/>
              <a:gd name="connsiteY5" fmla="*/ 2254514 h 10595011"/>
              <a:gd name="connsiteX0" fmla="*/ 13586 w 6968571"/>
              <a:gd name="connsiteY0" fmla="*/ 2254514 h 10595011"/>
              <a:gd name="connsiteX1" fmla="*/ 3557679 w 6968571"/>
              <a:gd name="connsiteY1" fmla="*/ 0 h 10595011"/>
              <a:gd name="connsiteX2" fmla="*/ 6922386 w 6968571"/>
              <a:gd name="connsiteY2" fmla="*/ 2150268 h 10595011"/>
              <a:gd name="connsiteX3" fmla="*/ 6968571 w 6968571"/>
              <a:gd name="connsiteY3" fmla="*/ 10563114 h 10595011"/>
              <a:gd name="connsiteX4" fmla="*/ 258 w 6968571"/>
              <a:gd name="connsiteY4" fmla="*/ 10595011 h 10595011"/>
              <a:gd name="connsiteX5" fmla="*/ 13586 w 6968571"/>
              <a:gd name="connsiteY5" fmla="*/ 2254514 h 10595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68571" h="10595011">
                <a:moveTo>
                  <a:pt x="13586" y="2254514"/>
                </a:moveTo>
                <a:lnTo>
                  <a:pt x="3557679" y="0"/>
                </a:lnTo>
                <a:lnTo>
                  <a:pt x="6922386" y="2150268"/>
                </a:lnTo>
                <a:cubicBezTo>
                  <a:pt x="6927148" y="3933824"/>
                  <a:pt x="6963809" y="8779558"/>
                  <a:pt x="6968571" y="10563114"/>
                </a:cubicBezTo>
                <a:lnTo>
                  <a:pt x="258" y="10595011"/>
                </a:lnTo>
                <a:cubicBezTo>
                  <a:pt x="-2388" y="8846203"/>
                  <a:pt x="16232" y="4003322"/>
                  <a:pt x="13586" y="2254514"/>
                </a:cubicBezTo>
                <a:close/>
              </a:path>
            </a:pathLst>
          </a:custGeom>
          <a:solidFill>
            <a:srgbClr val="7AC3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noFill/>
            </a:endParaRPr>
          </a:p>
        </p:txBody>
      </p:sp>
      <p:sp>
        <p:nvSpPr>
          <p:cNvPr id="5" name="TextBox 4">
            <a:extLst>
              <a:ext uri="{FF2B5EF4-FFF2-40B4-BE49-F238E27FC236}">
                <a16:creationId xmlns:a16="http://schemas.microsoft.com/office/drawing/2014/main" id="{BEBB8C9D-2FC3-2C43-8F9A-08A141504692}"/>
              </a:ext>
            </a:extLst>
          </p:cNvPr>
          <p:cNvSpPr txBox="1"/>
          <p:nvPr/>
        </p:nvSpPr>
        <p:spPr>
          <a:xfrm>
            <a:off x="7371176" y="2207012"/>
            <a:ext cx="4859866" cy="2554545"/>
          </a:xfrm>
          <a:prstGeom prst="rect">
            <a:avLst/>
          </a:prstGeom>
          <a:noFill/>
        </p:spPr>
        <p:txBody>
          <a:bodyPr wrap="square" rtlCol="0">
            <a:spAutoFit/>
          </a:bodyPr>
          <a:lstStyle/>
          <a:p>
            <a:r>
              <a:rPr lang="fr-FR" sz="4000" dirty="0">
                <a:solidFill>
                  <a:schemeClr val="bg1"/>
                </a:solidFill>
                <a:latin typeface="Tahoma" panose="020B0604030504040204" pitchFamily="34" charset="0"/>
                <a:ea typeface="Tahoma" panose="020B0604030504040204" pitchFamily="34" charset="0"/>
                <a:cs typeface="Tahoma" panose="020B0604030504040204" pitchFamily="34" charset="0"/>
              </a:rPr>
              <a:t>Résultat de </a:t>
            </a:r>
            <a:br>
              <a:rPr lang="fr-FR" sz="400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fr-FR" sz="4000" dirty="0">
                <a:solidFill>
                  <a:schemeClr val="bg1"/>
                </a:solidFill>
                <a:latin typeface="Tahoma" panose="020B0604030504040204" pitchFamily="34" charset="0"/>
                <a:ea typeface="Tahoma" panose="020B0604030504040204" pitchFamily="34" charset="0"/>
                <a:cs typeface="Tahoma" panose="020B0604030504040204" pitchFamily="34" charset="0"/>
              </a:rPr>
              <a:t>l’Étape 5 :</a:t>
            </a:r>
          </a:p>
          <a:p>
            <a:r>
              <a:rPr lang="fr-FR" sz="4000" dirty="0">
                <a:solidFill>
                  <a:schemeClr val="bg1"/>
                </a:solidFill>
                <a:latin typeface="Tahoma" panose="020B0604030504040204" pitchFamily="34" charset="0"/>
                <a:ea typeface="Tahoma" panose="020B0604030504040204" pitchFamily="34" charset="0"/>
                <a:cs typeface="Tahoma" panose="020B0604030504040204" pitchFamily="34" charset="0"/>
              </a:rPr>
              <a:t>La requête de plaidoyer</a:t>
            </a:r>
          </a:p>
        </p:txBody>
      </p:sp>
      <p:pic>
        <p:nvPicPr>
          <p:cNvPr id="3" name="Picture 2" descr="Diagram&#10;&#10;Description automatically generated">
            <a:extLst>
              <a:ext uri="{FF2B5EF4-FFF2-40B4-BE49-F238E27FC236}">
                <a16:creationId xmlns:a16="http://schemas.microsoft.com/office/drawing/2014/main" id="{DE911906-C749-401E-8CA6-3459378E07D2}"/>
              </a:ext>
            </a:extLst>
          </p:cNvPr>
          <p:cNvPicPr>
            <a:picLocks noChangeAspect="1"/>
          </p:cNvPicPr>
          <p:nvPr/>
        </p:nvPicPr>
        <p:blipFill>
          <a:blip r:embed="rId3"/>
          <a:stretch>
            <a:fillRect/>
          </a:stretch>
        </p:blipFill>
        <p:spPr>
          <a:xfrm>
            <a:off x="229898" y="306324"/>
            <a:ext cx="6245352" cy="6245352"/>
          </a:xfrm>
          <a:prstGeom prst="rect">
            <a:avLst/>
          </a:prstGeom>
        </p:spPr>
      </p:pic>
    </p:spTree>
    <p:extLst>
      <p:ext uri="{BB962C8B-B14F-4D97-AF65-F5344CB8AC3E}">
        <p14:creationId xmlns:p14="http://schemas.microsoft.com/office/powerpoint/2010/main" val="9557748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F931BCC-204E-44AF-A031-42ABCBF42EB9}"/>
              </a:ext>
            </a:extLst>
          </p:cNvPr>
          <p:cNvSpPr>
            <a:spLocks noGrp="1"/>
          </p:cNvSpPr>
          <p:nvPr>
            <p:ph idx="1"/>
          </p:nvPr>
        </p:nvSpPr>
        <p:spPr>
          <a:xfrm>
            <a:off x="2761991" y="1564274"/>
            <a:ext cx="10515600" cy="4980775"/>
          </a:xfrm>
        </p:spPr>
        <p:txBody>
          <a:bodyPr rtlCol="0">
            <a:normAutofit fontScale="92500" lnSpcReduction="10000"/>
          </a:bodyPr>
          <a:lstStyle/>
          <a:p>
            <a:pPr marL="0" indent="0" eaLnBrk="1" fontAlgn="auto" hangingPunct="1">
              <a:buNone/>
              <a:defRPr/>
            </a:pPr>
            <a:r>
              <a:rPr lang="fr-FR" b="1" dirty="0">
                <a:ea typeface="+mn-ea"/>
              </a:rPr>
              <a:t>Renforcez votre « requête » avec :</a:t>
            </a:r>
          </a:p>
          <a:p>
            <a:pPr marL="0" lvl="1" indent="0">
              <a:spcBef>
                <a:spcPts val="900"/>
              </a:spcBef>
              <a:buClr>
                <a:srgbClr val="168629"/>
              </a:buClr>
              <a:buSzPct val="75000"/>
              <a:buNone/>
              <a:defRPr/>
            </a:pPr>
            <a:endParaRPr lang="fr-FR" sz="2800" b="1" dirty="0">
              <a:ea typeface="+mn-ea"/>
            </a:endParaRPr>
          </a:p>
          <a:p>
            <a:pPr marL="0" lvl="1" indent="0">
              <a:spcBef>
                <a:spcPts val="1000"/>
              </a:spcBef>
              <a:spcAft>
                <a:spcPts val="600"/>
              </a:spcAft>
              <a:buClr>
                <a:srgbClr val="168629"/>
              </a:buClr>
              <a:buSzPct val="75000"/>
              <a:buNone/>
              <a:defRPr/>
            </a:pPr>
            <a:r>
              <a:rPr lang="fr-FR" sz="2800" b="1" dirty="0">
                <a:ea typeface="+mn-ea"/>
              </a:rPr>
              <a:t>Ensemble de preuves</a:t>
            </a:r>
            <a:endParaRPr lang="fr-FR" sz="2400" b="1" dirty="0">
              <a:ea typeface="+mn-ea"/>
            </a:endParaRPr>
          </a:p>
          <a:p>
            <a:pPr marL="740664" lvl="2" indent="-283464">
              <a:lnSpc>
                <a:spcPct val="110000"/>
              </a:lnSpc>
              <a:spcBef>
                <a:spcPts val="600"/>
              </a:spcBef>
              <a:spcAft>
                <a:spcPts val="600"/>
              </a:spcAft>
              <a:buClr>
                <a:schemeClr val="accent2">
                  <a:lumMod val="85000"/>
                  <a:lumOff val="15000"/>
                </a:schemeClr>
              </a:buClr>
              <a:buSzPct val="100000"/>
              <a:buNone/>
              <a:defRPr/>
            </a:pPr>
            <a:r>
              <a:rPr lang="fr-FR" sz="2400" dirty="0">
                <a:ea typeface="+mn-ea"/>
              </a:rPr>
              <a:t>Utilisez des faits, des données et des expériences directes</a:t>
            </a:r>
          </a:p>
          <a:p>
            <a:pPr marL="0" indent="0">
              <a:spcAft>
                <a:spcPts val="600"/>
              </a:spcAft>
              <a:buNone/>
              <a:defRPr/>
            </a:pPr>
            <a:endParaRPr lang="fr-FR" b="1" dirty="0">
              <a:ea typeface="+mn-ea"/>
            </a:endParaRPr>
          </a:p>
          <a:p>
            <a:pPr marL="0" indent="0">
              <a:spcAft>
                <a:spcPts val="600"/>
              </a:spcAft>
              <a:buNone/>
              <a:defRPr/>
            </a:pPr>
            <a:r>
              <a:rPr lang="fr-FR" b="1" dirty="0">
                <a:ea typeface="+mn-ea"/>
              </a:rPr>
              <a:t>Emotion</a:t>
            </a:r>
          </a:p>
          <a:p>
            <a:pPr marL="740664" lvl="1" indent="-283464">
              <a:lnSpc>
                <a:spcPct val="110000"/>
              </a:lnSpc>
              <a:spcBef>
                <a:spcPts val="600"/>
              </a:spcBef>
              <a:spcAft>
                <a:spcPts val="600"/>
              </a:spcAft>
              <a:buClr>
                <a:schemeClr val="accent2">
                  <a:lumMod val="85000"/>
                  <a:lumOff val="15000"/>
                </a:schemeClr>
              </a:buClr>
              <a:buNone/>
              <a:defRPr/>
            </a:pPr>
            <a:r>
              <a:rPr lang="fr-FR" dirty="0">
                <a:ea typeface="+mn-ea"/>
              </a:rPr>
              <a:t>Utiliser des images et des récits évocateurs</a:t>
            </a:r>
          </a:p>
          <a:p>
            <a:pPr marL="0" indent="0">
              <a:spcAft>
                <a:spcPts val="600"/>
              </a:spcAft>
              <a:buNone/>
              <a:defRPr/>
            </a:pPr>
            <a:endParaRPr lang="fr-FR" b="1" dirty="0">
              <a:ea typeface="+mn-ea"/>
            </a:endParaRPr>
          </a:p>
          <a:p>
            <a:pPr marL="0" indent="0">
              <a:spcAft>
                <a:spcPts val="600"/>
              </a:spcAft>
              <a:buNone/>
              <a:defRPr/>
            </a:pPr>
            <a:r>
              <a:rPr lang="fr-FR" b="1" dirty="0">
                <a:ea typeface="+mn-ea"/>
              </a:rPr>
              <a:t>Ethique</a:t>
            </a:r>
          </a:p>
          <a:p>
            <a:pPr marL="740664" lvl="1" indent="-283464">
              <a:lnSpc>
                <a:spcPct val="110000"/>
              </a:lnSpc>
              <a:spcBef>
                <a:spcPts val="600"/>
              </a:spcBef>
              <a:spcAft>
                <a:spcPts val="600"/>
              </a:spcAft>
              <a:buNone/>
              <a:defRPr/>
            </a:pPr>
            <a:r>
              <a:rPr lang="fr-FR" dirty="0">
                <a:ea typeface="+mn-ea"/>
              </a:rPr>
              <a:t>Utilisez une approche fondée sur les droits ou la foi</a:t>
            </a:r>
          </a:p>
          <a:p>
            <a:pPr>
              <a:defRPr/>
            </a:pPr>
            <a:endParaRPr lang="fr-FR" dirty="0">
              <a:solidFill>
                <a:schemeClr val="accent2">
                  <a:lumMod val="85000"/>
                  <a:lumOff val="15000"/>
                </a:schemeClr>
              </a:solidFill>
              <a:ea typeface="+mn-ea"/>
            </a:endParaRPr>
          </a:p>
          <a:p>
            <a:pPr>
              <a:defRPr/>
            </a:pPr>
            <a:endParaRPr lang="fr-FR" dirty="0">
              <a:solidFill>
                <a:schemeClr val="accent2">
                  <a:lumMod val="85000"/>
                  <a:lumOff val="15000"/>
                </a:schemeClr>
              </a:solidFill>
              <a:ea typeface="+mn-ea"/>
            </a:endParaRPr>
          </a:p>
          <a:p>
            <a:pPr eaLnBrk="1" fontAlgn="auto" hangingPunct="1">
              <a:defRPr/>
            </a:pPr>
            <a:endParaRPr lang="fr-FR" dirty="0">
              <a:solidFill>
                <a:schemeClr val="accent2">
                  <a:lumMod val="85000"/>
                  <a:lumOff val="15000"/>
                </a:schemeClr>
              </a:solidFill>
              <a:ea typeface="+mn-ea"/>
            </a:endParaRPr>
          </a:p>
        </p:txBody>
      </p:sp>
      <p:sp>
        <p:nvSpPr>
          <p:cNvPr id="118788" name="Title 1">
            <a:extLst>
              <a:ext uri="{FF2B5EF4-FFF2-40B4-BE49-F238E27FC236}">
                <a16:creationId xmlns:a16="http://schemas.microsoft.com/office/drawing/2014/main" id="{B2E60142-297E-411A-B6B6-32ADEC73D8B2}"/>
              </a:ext>
            </a:extLst>
          </p:cNvPr>
          <p:cNvSpPr>
            <a:spLocks noGrp="1"/>
          </p:cNvSpPr>
          <p:nvPr>
            <p:ph type="title"/>
          </p:nvPr>
        </p:nvSpPr>
        <p:spPr>
          <a:xfrm>
            <a:off x="838200" y="215167"/>
            <a:ext cx="9677400" cy="782053"/>
          </a:xfrm>
        </p:spPr>
        <p:txBody>
          <a:bodyPr/>
          <a:lstStyle/>
          <a:p>
            <a:pPr eaLnBrk="1" hangingPunct="1"/>
            <a:r>
              <a:rPr lang="fr-FR" altLang="en-US" sz="3600" dirty="0"/>
              <a:t>Types d’arguments—les 3 E</a:t>
            </a:r>
          </a:p>
        </p:txBody>
      </p:sp>
      <p:pic>
        <p:nvPicPr>
          <p:cNvPr id="6" name="Picture 5" descr="A picture containing graphical user interface&#10;&#10;Description automatically generated">
            <a:extLst>
              <a:ext uri="{FF2B5EF4-FFF2-40B4-BE49-F238E27FC236}">
                <a16:creationId xmlns:a16="http://schemas.microsoft.com/office/drawing/2014/main" id="{DA1D2C6D-CD17-144E-B322-5A5CDC8076C8}"/>
              </a:ext>
            </a:extLst>
          </p:cNvPr>
          <p:cNvPicPr>
            <a:picLocks noChangeAspect="1"/>
          </p:cNvPicPr>
          <p:nvPr/>
        </p:nvPicPr>
        <p:blipFill rotWithShape="1">
          <a:blip r:embed="rId3"/>
          <a:srcRect r="54146" b="52962"/>
          <a:stretch/>
        </p:blipFill>
        <p:spPr>
          <a:xfrm>
            <a:off x="838200" y="2062691"/>
            <a:ext cx="1600199" cy="1449346"/>
          </a:xfrm>
          <a:prstGeom prst="rect">
            <a:avLst/>
          </a:prstGeom>
        </p:spPr>
      </p:pic>
      <p:pic>
        <p:nvPicPr>
          <p:cNvPr id="8" name="Picture 7" descr="A picture containing graphical user interface&#10;&#10;Description automatically generated">
            <a:extLst>
              <a:ext uri="{FF2B5EF4-FFF2-40B4-BE49-F238E27FC236}">
                <a16:creationId xmlns:a16="http://schemas.microsoft.com/office/drawing/2014/main" id="{74FF5F3E-5799-8C49-96CE-F638A85AB866}"/>
              </a:ext>
            </a:extLst>
          </p:cNvPr>
          <p:cNvPicPr>
            <a:picLocks noChangeAspect="1"/>
          </p:cNvPicPr>
          <p:nvPr/>
        </p:nvPicPr>
        <p:blipFill rotWithShape="1">
          <a:blip r:embed="rId4"/>
          <a:srcRect t="-1720" r="52525" b="55699"/>
          <a:stretch/>
        </p:blipFill>
        <p:spPr>
          <a:xfrm>
            <a:off x="838201" y="3579197"/>
            <a:ext cx="1600199" cy="1449346"/>
          </a:xfrm>
          <a:prstGeom prst="rect">
            <a:avLst/>
          </a:prstGeom>
        </p:spPr>
      </p:pic>
      <p:pic>
        <p:nvPicPr>
          <p:cNvPr id="10" name="Picture 9" descr="Graphical user interface&#10;&#10;Description automatically generated with low confidence">
            <a:extLst>
              <a:ext uri="{FF2B5EF4-FFF2-40B4-BE49-F238E27FC236}">
                <a16:creationId xmlns:a16="http://schemas.microsoft.com/office/drawing/2014/main" id="{FA6B1FE9-09BC-5F48-8410-126BC569AF7E}"/>
              </a:ext>
            </a:extLst>
          </p:cNvPr>
          <p:cNvPicPr>
            <a:picLocks noChangeAspect="1"/>
          </p:cNvPicPr>
          <p:nvPr/>
        </p:nvPicPr>
        <p:blipFill rotWithShape="1">
          <a:blip r:embed="rId5"/>
          <a:srcRect r="52764" b="59840"/>
          <a:stretch/>
        </p:blipFill>
        <p:spPr>
          <a:xfrm>
            <a:off x="858478" y="5095703"/>
            <a:ext cx="1600200" cy="1449346"/>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1CB308-57A6-4FFE-AC8E-0538951F3461}"/>
              </a:ext>
            </a:extLst>
          </p:cNvPr>
          <p:cNvSpPr>
            <a:spLocks noGrp="1"/>
          </p:cNvSpPr>
          <p:nvPr>
            <p:ph idx="1"/>
          </p:nvPr>
        </p:nvSpPr>
        <p:spPr/>
        <p:txBody>
          <a:bodyPr rtlCol="0">
            <a:normAutofit/>
          </a:bodyPr>
          <a:lstStyle/>
          <a:p>
            <a:pPr eaLnBrk="1" fontAlgn="auto" hangingPunct="1">
              <a:defRPr/>
            </a:pPr>
            <a:endParaRPr lang="fr-FR">
              <a:solidFill>
                <a:schemeClr val="accent2">
                  <a:lumMod val="85000"/>
                  <a:lumOff val="15000"/>
                </a:schemeClr>
              </a:solidFill>
              <a:ea typeface="+mn-ea"/>
            </a:endParaRPr>
          </a:p>
          <a:p>
            <a:pPr eaLnBrk="1" fontAlgn="auto" hangingPunct="1">
              <a:defRPr/>
            </a:pPr>
            <a:endParaRPr lang="fr-FR">
              <a:solidFill>
                <a:schemeClr val="accent2">
                  <a:lumMod val="85000"/>
                  <a:lumOff val="15000"/>
                </a:schemeClr>
              </a:solidFill>
              <a:ea typeface="+mn-ea"/>
            </a:endParaRPr>
          </a:p>
          <a:p>
            <a:pPr marL="0" indent="0" eaLnBrk="1" fontAlgn="auto" hangingPunct="1">
              <a:buNone/>
              <a:defRPr/>
            </a:pPr>
            <a:endParaRPr lang="fr-FR">
              <a:solidFill>
                <a:schemeClr val="accent2">
                  <a:lumMod val="85000"/>
                  <a:lumOff val="15000"/>
                </a:schemeClr>
              </a:solidFill>
              <a:ea typeface="+mn-ea"/>
            </a:endParaRPr>
          </a:p>
        </p:txBody>
      </p:sp>
      <p:sp>
        <p:nvSpPr>
          <p:cNvPr id="133122" name="Title 3">
            <a:extLst>
              <a:ext uri="{FF2B5EF4-FFF2-40B4-BE49-F238E27FC236}">
                <a16:creationId xmlns:a16="http://schemas.microsoft.com/office/drawing/2014/main" id="{002ABB49-F810-4DD9-B860-652A43CB5B20}"/>
              </a:ext>
            </a:extLst>
          </p:cNvPr>
          <p:cNvSpPr>
            <a:spLocks noGrp="1"/>
          </p:cNvSpPr>
          <p:nvPr>
            <p:ph type="title"/>
          </p:nvPr>
        </p:nvSpPr>
        <p:spPr/>
        <p:txBody>
          <a:bodyPr>
            <a:normAutofit fontScale="90000"/>
          </a:bodyPr>
          <a:lstStyle/>
          <a:p>
            <a:pPr eaLnBrk="1" hangingPunct="1">
              <a:defRPr/>
            </a:pPr>
            <a:r>
              <a:rPr lang="fr-FR" altLang="en-US" sz="4400" dirty="0"/>
              <a:t>5.1 Les différentes manières de défendre votre cause : Les trois « E »</a:t>
            </a:r>
            <a:endParaRPr lang="fr-FR" altLang="en-US" dirty="0"/>
          </a:p>
        </p:txBody>
      </p:sp>
      <p:graphicFrame>
        <p:nvGraphicFramePr>
          <p:cNvPr id="7" name="Table 7">
            <a:extLst>
              <a:ext uri="{FF2B5EF4-FFF2-40B4-BE49-F238E27FC236}">
                <a16:creationId xmlns:a16="http://schemas.microsoft.com/office/drawing/2014/main" id="{CB654E60-2EA3-4545-AA7E-9A73734F8C8E}"/>
              </a:ext>
            </a:extLst>
          </p:cNvPr>
          <p:cNvGraphicFramePr>
            <a:graphicFrameLocks noGrp="1"/>
          </p:cNvGraphicFramePr>
          <p:nvPr>
            <p:extLst>
              <p:ext uri="{D42A27DB-BD31-4B8C-83A1-F6EECF244321}">
                <p14:modId xmlns:p14="http://schemas.microsoft.com/office/powerpoint/2010/main" val="3953857591"/>
              </p:ext>
            </p:extLst>
          </p:nvPr>
        </p:nvGraphicFramePr>
        <p:xfrm>
          <a:off x="685800" y="2753804"/>
          <a:ext cx="10935930" cy="3721946"/>
        </p:xfrm>
        <a:graphic>
          <a:graphicData uri="http://schemas.openxmlformats.org/drawingml/2006/table">
            <a:tbl>
              <a:tblPr firstRow="1" bandRow="1">
                <a:tableStyleId>{5C22544A-7EE6-4342-B048-85BDC9FD1C3A}</a:tableStyleId>
              </a:tblPr>
              <a:tblGrid>
                <a:gridCol w="3384755">
                  <a:extLst>
                    <a:ext uri="{9D8B030D-6E8A-4147-A177-3AD203B41FA5}">
                      <a16:colId xmlns:a16="http://schemas.microsoft.com/office/drawing/2014/main" val="1850270175"/>
                    </a:ext>
                  </a:extLst>
                </a:gridCol>
                <a:gridCol w="3905865">
                  <a:extLst>
                    <a:ext uri="{9D8B030D-6E8A-4147-A177-3AD203B41FA5}">
                      <a16:colId xmlns:a16="http://schemas.microsoft.com/office/drawing/2014/main" val="2015706388"/>
                    </a:ext>
                  </a:extLst>
                </a:gridCol>
                <a:gridCol w="3645310">
                  <a:extLst>
                    <a:ext uri="{9D8B030D-6E8A-4147-A177-3AD203B41FA5}">
                      <a16:colId xmlns:a16="http://schemas.microsoft.com/office/drawing/2014/main" val="4074121864"/>
                    </a:ext>
                  </a:extLst>
                </a:gridCol>
              </a:tblGrid>
              <a:tr h="464040">
                <a:tc>
                  <a:txBody>
                    <a:bodyPr/>
                    <a:lstStyle/>
                    <a:p>
                      <a:r>
                        <a:rPr lang="fr-FR" sz="2800" noProof="0"/>
                        <a:t>Ensemble de preuves</a:t>
                      </a:r>
                    </a:p>
                  </a:txBody>
                  <a:tcPr>
                    <a:solidFill>
                      <a:srgbClr val="7AC360"/>
                    </a:solidFill>
                  </a:tcPr>
                </a:tc>
                <a:tc>
                  <a:txBody>
                    <a:bodyPr/>
                    <a:lstStyle/>
                    <a:p>
                      <a:r>
                        <a:rPr lang="fr-FR" sz="2800" noProof="0"/>
                        <a:t>Emotion</a:t>
                      </a:r>
                    </a:p>
                  </a:txBody>
                  <a:tcPr>
                    <a:solidFill>
                      <a:srgbClr val="7AC360"/>
                    </a:solidFill>
                  </a:tcPr>
                </a:tc>
                <a:tc>
                  <a:txBody>
                    <a:bodyPr/>
                    <a:lstStyle/>
                    <a:p>
                      <a:r>
                        <a:rPr lang="fr-FR" sz="2800" noProof="0" dirty="0"/>
                        <a:t>Ethiques</a:t>
                      </a:r>
                    </a:p>
                  </a:txBody>
                  <a:tcPr>
                    <a:solidFill>
                      <a:srgbClr val="7AC360"/>
                    </a:solidFill>
                  </a:tcPr>
                </a:tc>
                <a:extLst>
                  <a:ext uri="{0D108BD9-81ED-4DB2-BD59-A6C34878D82A}">
                    <a16:rowId xmlns:a16="http://schemas.microsoft.com/office/drawing/2014/main" val="225741697"/>
                  </a:ext>
                </a:extLst>
              </a:tr>
              <a:tr h="3203786">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solidFill>
                      <a:schemeClr val="bg1">
                        <a:lumMod val="95000"/>
                      </a:schemeClr>
                    </a:solidFill>
                  </a:tcPr>
                </a:tc>
                <a:tc>
                  <a:txBody>
                    <a:bodyPr/>
                    <a:lstStyle/>
                    <a:p>
                      <a:endParaRPr lang="en-US" dirty="0"/>
                    </a:p>
                  </a:txBody>
                  <a:tcPr>
                    <a:solidFill>
                      <a:schemeClr val="bg1">
                        <a:lumMod val="95000"/>
                      </a:schemeClr>
                    </a:solidFill>
                  </a:tcPr>
                </a:tc>
                <a:tc>
                  <a:txBody>
                    <a:bodyPr/>
                    <a:lstStyle/>
                    <a:p>
                      <a:endParaRPr lang="en-US" dirty="0"/>
                    </a:p>
                  </a:txBody>
                  <a:tcPr>
                    <a:solidFill>
                      <a:schemeClr val="bg1">
                        <a:lumMod val="95000"/>
                      </a:schemeClr>
                    </a:solidFill>
                  </a:tcPr>
                </a:tc>
                <a:extLst>
                  <a:ext uri="{0D108BD9-81ED-4DB2-BD59-A6C34878D82A}">
                    <a16:rowId xmlns:a16="http://schemas.microsoft.com/office/drawing/2014/main" val="3972247417"/>
                  </a:ext>
                </a:extLst>
              </a:tr>
            </a:tbl>
          </a:graphicData>
        </a:graphic>
      </p:graphicFrame>
      <p:sp>
        <p:nvSpPr>
          <p:cNvPr id="9" name="Content Placeholder 1">
            <a:extLst>
              <a:ext uri="{FF2B5EF4-FFF2-40B4-BE49-F238E27FC236}">
                <a16:creationId xmlns:a16="http://schemas.microsoft.com/office/drawing/2014/main" id="{885CF5C9-EAFC-474E-B5FA-0D7086B88367}"/>
              </a:ext>
            </a:extLst>
          </p:cNvPr>
          <p:cNvSpPr txBox="1">
            <a:spLocks/>
          </p:cNvSpPr>
          <p:nvPr/>
        </p:nvSpPr>
        <p:spPr>
          <a:xfrm>
            <a:off x="990600" y="1443858"/>
            <a:ext cx="10515600" cy="47312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2064" indent="-512064" algn="ctr">
              <a:lnSpc>
                <a:spcPct val="110000"/>
              </a:lnSpc>
              <a:buFont typeface="Arial" panose="020B0604020202020204" pitchFamily="34" charset="0"/>
              <a:buNone/>
            </a:pPr>
            <a:r>
              <a:rPr lang="fr-FR" sz="3200" dirty="0"/>
              <a:t>Rédigez les arguments scientifiques, émotionnels et éthiques qui sous-tendent votre cause.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01A0BD-EEB9-EB48-96FB-461B0849690C}"/>
              </a:ext>
            </a:extLst>
          </p:cNvPr>
          <p:cNvSpPr>
            <a:spLocks noGrp="1"/>
          </p:cNvSpPr>
          <p:nvPr>
            <p:ph idx="1"/>
          </p:nvPr>
        </p:nvSpPr>
        <p:spPr>
          <a:xfrm>
            <a:off x="838200" y="1314451"/>
            <a:ext cx="10515600" cy="4862512"/>
          </a:xfrm>
        </p:spPr>
        <p:txBody>
          <a:bodyPr/>
          <a:lstStyle/>
          <a:p>
            <a:pPr marL="0" indent="0" algn="ctr">
              <a:buNone/>
            </a:pPr>
            <a:r>
              <a:rPr lang="fr-FR" altLang="en-US" b="1" dirty="0"/>
              <a:t>Les plaideurs du Kenya cherchaient à changer les lignes directrices nationales de planification familiale pour permettre aux agents de santé communautaire de fournir des contraceptifs injectables. </a:t>
            </a:r>
          </a:p>
          <a:p>
            <a:pPr marL="0" indent="0" algn="ctr">
              <a:buNone/>
            </a:pPr>
            <a:r>
              <a:rPr lang="fr-FR" altLang="en-US" dirty="0"/>
              <a:t>Ils ont développé 3 arguments :</a:t>
            </a:r>
          </a:p>
          <a:p>
            <a:endParaRPr lang="fr-FR" dirty="0"/>
          </a:p>
        </p:txBody>
      </p:sp>
      <p:sp>
        <p:nvSpPr>
          <p:cNvPr id="129026" name="Title 1">
            <a:extLst>
              <a:ext uri="{FF2B5EF4-FFF2-40B4-BE49-F238E27FC236}">
                <a16:creationId xmlns:a16="http://schemas.microsoft.com/office/drawing/2014/main" id="{3BD01F0B-E74E-4E2E-99B9-4BC4519E5D5A}"/>
              </a:ext>
            </a:extLst>
          </p:cNvPr>
          <p:cNvSpPr>
            <a:spLocks noGrp="1"/>
          </p:cNvSpPr>
          <p:nvPr>
            <p:ph type="title"/>
          </p:nvPr>
        </p:nvSpPr>
        <p:spPr>
          <a:xfrm>
            <a:off x="846944" y="179541"/>
            <a:ext cx="10743373" cy="782053"/>
          </a:xfrm>
        </p:spPr>
        <p:txBody>
          <a:bodyPr>
            <a:normAutofit/>
          </a:bodyPr>
          <a:lstStyle/>
          <a:p>
            <a:pPr eaLnBrk="1" hangingPunct="1">
              <a:defRPr/>
            </a:pPr>
            <a:r>
              <a:rPr lang="fr-FR" altLang="en-US" dirty="0"/>
              <a:t>Exemple : De la requête au gain de plaidoyer</a:t>
            </a:r>
          </a:p>
        </p:txBody>
      </p:sp>
      <p:graphicFrame>
        <p:nvGraphicFramePr>
          <p:cNvPr id="2" name="Table 3">
            <a:extLst>
              <a:ext uri="{FF2B5EF4-FFF2-40B4-BE49-F238E27FC236}">
                <a16:creationId xmlns:a16="http://schemas.microsoft.com/office/drawing/2014/main" id="{C4CB53F1-D79D-794A-A28F-C9CD4C837266}"/>
              </a:ext>
            </a:extLst>
          </p:cNvPr>
          <p:cNvGraphicFramePr>
            <a:graphicFrameLocks noGrp="1"/>
          </p:cNvGraphicFramePr>
          <p:nvPr>
            <p:extLst>
              <p:ext uri="{D42A27DB-BD31-4B8C-83A1-F6EECF244321}">
                <p14:modId xmlns:p14="http://schemas.microsoft.com/office/powerpoint/2010/main" val="3614213875"/>
              </p:ext>
            </p:extLst>
          </p:nvPr>
        </p:nvGraphicFramePr>
        <p:xfrm>
          <a:off x="1062134" y="3526767"/>
          <a:ext cx="10148172" cy="3200400"/>
        </p:xfrm>
        <a:graphic>
          <a:graphicData uri="http://schemas.openxmlformats.org/drawingml/2006/table">
            <a:tbl>
              <a:tblPr firstRow="1" bandRow="1">
                <a:tableStyleId>{16D9F66E-5EB9-4882-86FB-DCBF35E3C3E4}</a:tableStyleId>
              </a:tblPr>
              <a:tblGrid>
                <a:gridCol w="2054523">
                  <a:extLst>
                    <a:ext uri="{9D8B030D-6E8A-4147-A177-3AD203B41FA5}">
                      <a16:colId xmlns:a16="http://schemas.microsoft.com/office/drawing/2014/main" val="7042006"/>
                    </a:ext>
                  </a:extLst>
                </a:gridCol>
                <a:gridCol w="8093649">
                  <a:extLst>
                    <a:ext uri="{9D8B030D-6E8A-4147-A177-3AD203B41FA5}">
                      <a16:colId xmlns:a16="http://schemas.microsoft.com/office/drawing/2014/main" val="505636333"/>
                    </a:ext>
                  </a:extLst>
                </a:gridCol>
              </a:tblGrid>
              <a:tr h="0">
                <a:tc>
                  <a:txBody>
                    <a:bodyPr/>
                    <a:lstStyle/>
                    <a:p>
                      <a:r>
                        <a:rPr lang="fr-FR" sz="2400" b="1" noProof="0" dirty="0">
                          <a:latin typeface="Tahoma" panose="020B0604030504040204" pitchFamily="34" charset="0"/>
                          <a:ea typeface="Tahoma" panose="020B0604030504040204" pitchFamily="34" charset="0"/>
                          <a:cs typeface="Tahoma" panose="020B0604030504040204" pitchFamily="34" charset="0"/>
                        </a:rPr>
                        <a:t>Ensemble de preuves</a:t>
                      </a:r>
                    </a:p>
                  </a:txBody>
                  <a:tcPr/>
                </a:tc>
                <a:tc>
                  <a:txBody>
                    <a:bodyPr/>
                    <a:lstStyle/>
                    <a:p>
                      <a:r>
                        <a:rPr lang="fr-FR" sz="2400" b="0" noProof="0" dirty="0">
                          <a:latin typeface="Tahoma" panose="020B0604030504040204" pitchFamily="34" charset="0"/>
                          <a:ea typeface="Tahoma" panose="020B0604030504040204" pitchFamily="34" charset="0"/>
                          <a:cs typeface="Tahoma" panose="020B0604030504040204" pitchFamily="34" charset="0"/>
                        </a:rPr>
                        <a:t>Projet piloté pour montrer que les agents de santé communautaire peuvent faire des injections sans risque</a:t>
                      </a:r>
                    </a:p>
                  </a:txBody>
                  <a:tcPr/>
                </a:tc>
                <a:extLst>
                  <a:ext uri="{0D108BD9-81ED-4DB2-BD59-A6C34878D82A}">
                    <a16:rowId xmlns:a16="http://schemas.microsoft.com/office/drawing/2014/main" val="2473475460"/>
                  </a:ext>
                </a:extLst>
              </a:tr>
              <a:tr h="370840">
                <a:tc>
                  <a:txBody>
                    <a:bodyPr/>
                    <a:lstStyle/>
                    <a:p>
                      <a:r>
                        <a:rPr lang="fr-FR" sz="2400" b="1" noProof="0">
                          <a:latin typeface="Tahoma" panose="020B0604030504040204" pitchFamily="34" charset="0"/>
                          <a:ea typeface="Tahoma" panose="020B0604030504040204" pitchFamily="34" charset="0"/>
                          <a:cs typeface="Tahoma" panose="020B0604030504040204" pitchFamily="34" charset="0"/>
                        </a:rPr>
                        <a:t>Emotion</a:t>
                      </a:r>
                    </a:p>
                  </a:txBody>
                  <a:tcPr/>
                </a:tc>
                <a:tc>
                  <a:txBody>
                    <a:bodyPr/>
                    <a:lstStyle/>
                    <a:p>
                      <a:r>
                        <a:rPr lang="fr-FR" sz="2400" b="0" noProof="0" dirty="0">
                          <a:latin typeface="Tahoma" panose="020B0604030504040204" pitchFamily="34" charset="0"/>
                          <a:ea typeface="Tahoma" panose="020B0604030504040204" pitchFamily="34" charset="0"/>
                          <a:cs typeface="Tahoma" panose="020B0604030504040204" pitchFamily="34" charset="0"/>
                        </a:rPr>
                        <a:t>Reconnaissance de l’empathie des infirmiers/ères souhaitant que les femmes reçoivent des soins de qualité</a:t>
                      </a:r>
                    </a:p>
                  </a:txBody>
                  <a:tcPr/>
                </a:tc>
                <a:extLst>
                  <a:ext uri="{0D108BD9-81ED-4DB2-BD59-A6C34878D82A}">
                    <a16:rowId xmlns:a16="http://schemas.microsoft.com/office/drawing/2014/main" val="1656923722"/>
                  </a:ext>
                </a:extLst>
              </a:tr>
              <a:tr h="370840">
                <a:tc>
                  <a:txBody>
                    <a:bodyPr/>
                    <a:lstStyle/>
                    <a:p>
                      <a:r>
                        <a:rPr lang="fr-FR" sz="2400" b="1" noProof="0">
                          <a:latin typeface="Tahoma" panose="020B0604030504040204" pitchFamily="34" charset="0"/>
                          <a:ea typeface="Tahoma" panose="020B0604030504040204" pitchFamily="34" charset="0"/>
                          <a:cs typeface="Tahoma" panose="020B0604030504040204" pitchFamily="34" charset="0"/>
                        </a:rPr>
                        <a:t>Ethique </a:t>
                      </a:r>
                    </a:p>
                  </a:txBody>
                  <a:tcPr/>
                </a:tc>
                <a:tc>
                  <a:txBody>
                    <a:bodyPr/>
                    <a:lstStyle/>
                    <a:p>
                      <a:r>
                        <a:rPr lang="fr-FR" sz="2400" b="0" noProof="0" dirty="0">
                          <a:latin typeface="Tahoma" panose="020B0604030504040204" pitchFamily="34" charset="0"/>
                          <a:ea typeface="Tahoma" panose="020B0604030504040204" pitchFamily="34" charset="0"/>
                          <a:cs typeface="Tahoma" panose="020B0604030504040204" pitchFamily="34" charset="0"/>
                        </a:rPr>
                        <a:t>Accent mis sur le fait que les soins à base communautaire permettraient de réduire les inégalités entre les femmes en milieu rural et urbain et entre les plus riches et les plus pauvres. </a:t>
                      </a:r>
                    </a:p>
                  </a:txBody>
                  <a:tcPr/>
                </a:tc>
                <a:extLst>
                  <a:ext uri="{0D108BD9-81ED-4DB2-BD59-A6C34878D82A}">
                    <a16:rowId xmlns:a16="http://schemas.microsoft.com/office/drawing/2014/main" val="978574659"/>
                  </a:ext>
                </a:extLst>
              </a:tr>
            </a:tbl>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733A8B4-4AE8-4D43-BD11-B99800C58183}"/>
              </a:ext>
            </a:extLst>
          </p:cNvPr>
          <p:cNvSpPr>
            <a:spLocks noGrp="1"/>
          </p:cNvSpPr>
          <p:nvPr>
            <p:ph idx="1"/>
          </p:nvPr>
        </p:nvSpPr>
        <p:spPr/>
        <p:txBody>
          <a:bodyPr/>
          <a:lstStyle/>
          <a:p>
            <a:endParaRPr lang="fr-FR"/>
          </a:p>
        </p:txBody>
      </p:sp>
      <p:sp>
        <p:nvSpPr>
          <p:cNvPr id="124930" name="Title 1">
            <a:extLst>
              <a:ext uri="{FF2B5EF4-FFF2-40B4-BE49-F238E27FC236}">
                <a16:creationId xmlns:a16="http://schemas.microsoft.com/office/drawing/2014/main" id="{356FB31C-A835-4163-BF9D-B0F283AECF99}"/>
              </a:ext>
            </a:extLst>
          </p:cNvPr>
          <p:cNvSpPr>
            <a:spLocks noGrp="1"/>
          </p:cNvSpPr>
          <p:nvPr>
            <p:ph type="title"/>
          </p:nvPr>
        </p:nvSpPr>
        <p:spPr/>
        <p:txBody>
          <a:bodyPr/>
          <a:lstStyle/>
          <a:p>
            <a:pPr eaLnBrk="1" hangingPunct="1"/>
            <a:r>
              <a:rPr lang="fr-FR" altLang="en-US" dirty="0"/>
              <a:t>La boîte à message en cinq points</a:t>
            </a:r>
          </a:p>
        </p:txBody>
      </p:sp>
      <p:grpSp>
        <p:nvGrpSpPr>
          <p:cNvPr id="124931" name="Group 24">
            <a:extLst>
              <a:ext uri="{FF2B5EF4-FFF2-40B4-BE49-F238E27FC236}">
                <a16:creationId xmlns:a16="http://schemas.microsoft.com/office/drawing/2014/main" id="{7C1E8E35-6889-4311-8B48-E9D56B789B02}"/>
              </a:ext>
            </a:extLst>
          </p:cNvPr>
          <p:cNvGrpSpPr>
            <a:grpSpLocks/>
          </p:cNvGrpSpPr>
          <p:nvPr/>
        </p:nvGrpSpPr>
        <p:grpSpPr bwMode="auto">
          <a:xfrm>
            <a:off x="528769" y="1364079"/>
            <a:ext cx="11096952" cy="5212875"/>
            <a:chOff x="787590" y="1600200"/>
            <a:chExt cx="7092608" cy="5212875"/>
          </a:xfrm>
        </p:grpSpPr>
        <p:sp>
          <p:nvSpPr>
            <p:cNvPr id="5" name="Rectangle 4">
              <a:extLst>
                <a:ext uri="{FF2B5EF4-FFF2-40B4-BE49-F238E27FC236}">
                  <a16:creationId xmlns:a16="http://schemas.microsoft.com/office/drawing/2014/main" id="{1E128475-8549-4EB4-8D8E-95CE6DAFC2EA}"/>
                </a:ext>
              </a:extLst>
            </p:cNvPr>
            <p:cNvSpPr/>
            <p:nvPr/>
          </p:nvSpPr>
          <p:spPr>
            <a:xfrm>
              <a:off x="787590" y="4527075"/>
              <a:ext cx="3200255" cy="2286000"/>
            </a:xfrm>
            <a:prstGeom prst="rect">
              <a:avLst/>
            </a:prstGeom>
            <a:solidFill>
              <a:srgbClr val="7AC360"/>
            </a:solidFill>
            <a:ln>
              <a:solidFill>
                <a:srgbClr val="7AC3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National Book" charset="0"/>
                  <a:ea typeface="MS PGothic" panose="020B0600070205080204" pitchFamily="34" charset="-128"/>
                </a:defRPr>
              </a:lvl1pPr>
              <a:lvl2pPr marL="742950" indent="-285750">
                <a:defRPr sz="2400">
                  <a:solidFill>
                    <a:schemeClr val="tx1"/>
                  </a:solidFill>
                  <a:latin typeface="National Book" charset="0"/>
                  <a:ea typeface="MS PGothic" panose="020B0600070205080204" pitchFamily="34" charset="-128"/>
                </a:defRPr>
              </a:lvl2pPr>
              <a:lvl3pPr marL="1143000" indent="-228600">
                <a:defRPr sz="2400">
                  <a:solidFill>
                    <a:schemeClr val="tx1"/>
                  </a:solidFill>
                  <a:latin typeface="National Book" charset="0"/>
                  <a:ea typeface="MS PGothic" panose="020B0600070205080204" pitchFamily="34" charset="-128"/>
                </a:defRPr>
              </a:lvl3pPr>
              <a:lvl4pPr marL="1600200" indent="-228600">
                <a:defRPr sz="2400">
                  <a:solidFill>
                    <a:schemeClr val="tx1"/>
                  </a:solidFill>
                  <a:latin typeface="National Book" charset="0"/>
                  <a:ea typeface="MS PGothic" panose="020B0600070205080204" pitchFamily="34" charset="-128"/>
                </a:defRPr>
              </a:lvl4pPr>
              <a:lvl5pPr marL="2057400" indent="-228600">
                <a:defRPr sz="2400">
                  <a:solidFill>
                    <a:schemeClr val="tx1"/>
                  </a:solidFill>
                  <a:latin typeface="National Book"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National Book"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National Book"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National Book"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National Book" charset="0"/>
                  <a:ea typeface="MS PGothic" panose="020B0600070205080204" pitchFamily="34" charset="-128"/>
                </a:defRPr>
              </a:lvl9pPr>
            </a:lstStyle>
            <a:p>
              <a:pPr algn="ctr" eaLnBrk="1" hangingPunct="1">
                <a:defRPr/>
              </a:pPr>
              <a:r>
                <a:rPr lang="fr-FR" alt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5. Répondez à la question : « Quel bénéfice pour le décideur » </a:t>
              </a:r>
              <a:endParaRPr lang="fr-FR" altLang="ja-JP" sz="2800" dirty="0">
                <a:solidFill>
                  <a:schemeClr val="bg1"/>
                </a:solidFill>
                <a:latin typeface="Tahoma" panose="020B0604030504040204" pitchFamily="34" charset="0"/>
                <a:cs typeface="Tahoma" panose="020B0604030504040204" pitchFamily="34" charset="0"/>
              </a:endParaRPr>
            </a:p>
            <a:p>
              <a:pPr algn="ctr">
                <a:defRPr/>
              </a:pPr>
              <a:r>
                <a:rPr lang="fr-FR" alt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(Étapes 4.2 et 5)</a:t>
              </a:r>
            </a:p>
          </p:txBody>
        </p:sp>
        <p:sp>
          <p:nvSpPr>
            <p:cNvPr id="4" name="Rectangle 3">
              <a:extLst>
                <a:ext uri="{FF2B5EF4-FFF2-40B4-BE49-F238E27FC236}">
                  <a16:creationId xmlns:a16="http://schemas.microsoft.com/office/drawing/2014/main" id="{1E4F36F7-E9AF-451F-814D-F4FD83239D04}"/>
                </a:ext>
              </a:extLst>
            </p:cNvPr>
            <p:cNvSpPr/>
            <p:nvPr/>
          </p:nvSpPr>
          <p:spPr>
            <a:xfrm>
              <a:off x="787590" y="1600200"/>
              <a:ext cx="3200255" cy="2286000"/>
            </a:xfrm>
            <a:prstGeom prst="rect">
              <a:avLst/>
            </a:prstGeom>
            <a:solidFill>
              <a:srgbClr val="7AC360"/>
            </a:solidFill>
            <a:ln>
              <a:solidFill>
                <a:srgbClr val="7AC3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National Book" charset="0"/>
                  <a:ea typeface="MS PGothic" panose="020B0600070205080204" pitchFamily="34" charset="-128"/>
                </a:defRPr>
              </a:lvl1pPr>
              <a:lvl2pPr marL="742950" indent="-285750">
                <a:defRPr sz="2400">
                  <a:solidFill>
                    <a:schemeClr val="tx1"/>
                  </a:solidFill>
                  <a:latin typeface="National Book" charset="0"/>
                  <a:ea typeface="MS PGothic" panose="020B0600070205080204" pitchFamily="34" charset="-128"/>
                </a:defRPr>
              </a:lvl2pPr>
              <a:lvl3pPr marL="1143000" indent="-228600">
                <a:defRPr sz="2400">
                  <a:solidFill>
                    <a:schemeClr val="tx1"/>
                  </a:solidFill>
                  <a:latin typeface="National Book" charset="0"/>
                  <a:ea typeface="MS PGothic" panose="020B0600070205080204" pitchFamily="34" charset="-128"/>
                </a:defRPr>
              </a:lvl3pPr>
              <a:lvl4pPr marL="1600200" indent="-228600">
                <a:defRPr sz="2400">
                  <a:solidFill>
                    <a:schemeClr val="tx1"/>
                  </a:solidFill>
                  <a:latin typeface="National Book" charset="0"/>
                  <a:ea typeface="MS PGothic" panose="020B0600070205080204" pitchFamily="34" charset="-128"/>
                </a:defRPr>
              </a:lvl4pPr>
              <a:lvl5pPr marL="2057400" indent="-228600">
                <a:defRPr sz="2400">
                  <a:solidFill>
                    <a:schemeClr val="tx1"/>
                  </a:solidFill>
                  <a:latin typeface="National Book"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National Book"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National Book"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National Book"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National Book" charset="0"/>
                  <a:ea typeface="MS PGothic" panose="020B0600070205080204" pitchFamily="34" charset="-128"/>
                </a:defRPr>
              </a:lvl9pPr>
            </a:lstStyle>
            <a:p>
              <a:pPr algn="ctr" eaLnBrk="1" hangingPunct="1">
                <a:defRPr/>
              </a:pPr>
              <a:r>
                <a:rPr lang="fr-FR" alt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2. Identifiez la valeur centrale du décideur</a:t>
              </a:r>
              <a:endParaRPr lang="fr-FR" altLang="ja-JP" sz="28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eaLnBrk="1" hangingPunct="1">
                <a:defRPr/>
              </a:pPr>
              <a:r>
                <a:rPr lang="fr-FR" alt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(Étape 4.2)</a:t>
              </a:r>
            </a:p>
          </p:txBody>
        </p:sp>
        <p:sp>
          <p:nvSpPr>
            <p:cNvPr id="6" name="Rectangle 5">
              <a:extLst>
                <a:ext uri="{FF2B5EF4-FFF2-40B4-BE49-F238E27FC236}">
                  <a16:creationId xmlns:a16="http://schemas.microsoft.com/office/drawing/2014/main" id="{ADA4B905-EB7E-4C90-9014-A974DEF051D7}"/>
                </a:ext>
              </a:extLst>
            </p:cNvPr>
            <p:cNvSpPr/>
            <p:nvPr/>
          </p:nvSpPr>
          <p:spPr>
            <a:xfrm>
              <a:off x="4679943" y="1608652"/>
              <a:ext cx="3200255" cy="2286000"/>
            </a:xfrm>
            <a:prstGeom prst="rect">
              <a:avLst/>
            </a:prstGeom>
            <a:solidFill>
              <a:srgbClr val="7AC360"/>
            </a:solidFill>
            <a:ln>
              <a:solidFill>
                <a:srgbClr val="7AC3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sz="2800" dirty="0">
                  <a:solidFill>
                    <a:schemeClr val="bg1"/>
                  </a:solidFill>
                  <a:latin typeface="Tahoma" panose="020B0604030504040204" pitchFamily="34" charset="0"/>
                  <a:ea typeface="Tahoma" panose="020B0604030504040204" pitchFamily="34" charset="0"/>
                  <a:cs typeface="Tahoma" panose="020B0604030504040204" pitchFamily="34" charset="0"/>
                </a:rPr>
                <a:t>3. Anticipez ses objections et préparez vos réponses</a:t>
              </a:r>
            </a:p>
            <a:p>
              <a:pPr algn="ctr">
                <a:defRPr/>
              </a:pPr>
              <a:r>
                <a:rPr lang="fr-FR" sz="2800" dirty="0">
                  <a:solidFill>
                    <a:schemeClr val="bg1"/>
                  </a:solidFill>
                  <a:latin typeface="Tahoma" panose="020B0604030504040204" pitchFamily="34" charset="0"/>
                  <a:ea typeface="Tahoma" panose="020B0604030504040204" pitchFamily="34" charset="0"/>
                  <a:cs typeface="Tahoma" panose="020B0604030504040204" pitchFamily="34" charset="0"/>
                </a:rPr>
                <a:t>(</a:t>
              </a:r>
              <a:r>
                <a:rPr lang="fr-FR" alt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Étape</a:t>
              </a:r>
              <a:r>
                <a:rPr lang="fr-FR" sz="2800" dirty="0">
                  <a:solidFill>
                    <a:schemeClr val="bg1"/>
                  </a:solidFill>
                  <a:latin typeface="Tahoma" panose="020B0604030504040204" pitchFamily="34" charset="0"/>
                  <a:ea typeface="Tahoma" panose="020B0604030504040204" pitchFamily="34" charset="0"/>
                  <a:cs typeface="Tahoma" panose="020B0604030504040204" pitchFamily="34" charset="0"/>
                </a:rPr>
                <a:t> 5.1)</a:t>
              </a:r>
            </a:p>
          </p:txBody>
        </p:sp>
        <p:sp>
          <p:nvSpPr>
            <p:cNvPr id="7" name="Rectangle 6">
              <a:extLst>
                <a:ext uri="{FF2B5EF4-FFF2-40B4-BE49-F238E27FC236}">
                  <a16:creationId xmlns:a16="http://schemas.microsoft.com/office/drawing/2014/main" id="{2BAAD392-F4CB-4BD9-B93A-C8D932C4A079}"/>
                </a:ext>
              </a:extLst>
            </p:cNvPr>
            <p:cNvSpPr/>
            <p:nvPr/>
          </p:nvSpPr>
          <p:spPr>
            <a:xfrm>
              <a:off x="4679943" y="4471834"/>
              <a:ext cx="3200255" cy="2286000"/>
            </a:xfrm>
            <a:prstGeom prst="rect">
              <a:avLst/>
            </a:prstGeom>
            <a:solidFill>
              <a:srgbClr val="7AC360"/>
            </a:solidFill>
            <a:ln>
              <a:solidFill>
                <a:srgbClr val="7AC3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sz="2800" dirty="0">
                  <a:solidFill>
                    <a:schemeClr val="bg1"/>
                  </a:solidFill>
                  <a:latin typeface="Tahoma" panose="020B0604030504040204" pitchFamily="34" charset="0"/>
                  <a:ea typeface="Tahoma" panose="020B0604030504040204" pitchFamily="34" charset="0"/>
                  <a:cs typeface="Tahoma" panose="020B0604030504040204" pitchFamily="34" charset="0"/>
                </a:rPr>
                <a:t>4. Articulez votre requête SMART</a:t>
              </a:r>
            </a:p>
            <a:p>
              <a:pPr algn="ctr">
                <a:defRPr/>
              </a:pPr>
              <a:r>
                <a:rPr lang="fr-FR" sz="2800" dirty="0">
                  <a:solidFill>
                    <a:schemeClr val="bg1"/>
                  </a:solidFill>
                  <a:latin typeface="Tahoma" panose="020B0604030504040204" pitchFamily="34" charset="0"/>
                  <a:ea typeface="Tahoma" panose="020B0604030504040204" pitchFamily="34" charset="0"/>
                  <a:cs typeface="Tahoma" panose="020B0604030504040204" pitchFamily="34" charset="0"/>
                </a:rPr>
                <a:t>(</a:t>
              </a:r>
              <a:r>
                <a:rPr lang="fr-FR" alt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Étape</a:t>
              </a:r>
              <a:r>
                <a:rPr lang="fr-FR" sz="2800" dirty="0">
                  <a:solidFill>
                    <a:schemeClr val="bg1"/>
                  </a:solidFill>
                  <a:latin typeface="Tahoma" panose="020B0604030504040204" pitchFamily="34" charset="0"/>
                  <a:ea typeface="Tahoma" panose="020B0604030504040204" pitchFamily="34" charset="0"/>
                  <a:cs typeface="Tahoma" panose="020B0604030504040204" pitchFamily="34" charset="0"/>
                </a:rPr>
                <a:t> 3)</a:t>
              </a:r>
            </a:p>
          </p:txBody>
        </p:sp>
        <p:sp>
          <p:nvSpPr>
            <p:cNvPr id="8" name="Rectangle 7">
              <a:extLst>
                <a:ext uri="{FF2B5EF4-FFF2-40B4-BE49-F238E27FC236}">
                  <a16:creationId xmlns:a16="http://schemas.microsoft.com/office/drawing/2014/main" id="{60185DF4-6511-48FB-861A-302B5A00CA3A}"/>
                </a:ext>
              </a:extLst>
            </p:cNvPr>
            <p:cNvSpPr/>
            <p:nvPr/>
          </p:nvSpPr>
          <p:spPr>
            <a:xfrm>
              <a:off x="2724068" y="3505200"/>
              <a:ext cx="3428845" cy="1524000"/>
            </a:xfrm>
            <a:prstGeom prst="rect">
              <a:avLst/>
            </a:prstGeom>
            <a:solidFill>
              <a:srgbClr val="7AC3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National Book" charset="0"/>
                  <a:ea typeface="MS PGothic" panose="020B0600070205080204" pitchFamily="34" charset="-128"/>
                </a:defRPr>
              </a:lvl1pPr>
              <a:lvl2pPr marL="742950" indent="-285750">
                <a:defRPr sz="2400">
                  <a:solidFill>
                    <a:schemeClr val="tx1"/>
                  </a:solidFill>
                  <a:latin typeface="National Book" charset="0"/>
                  <a:ea typeface="MS PGothic" panose="020B0600070205080204" pitchFamily="34" charset="-128"/>
                </a:defRPr>
              </a:lvl2pPr>
              <a:lvl3pPr marL="1143000" indent="-228600">
                <a:defRPr sz="2400">
                  <a:solidFill>
                    <a:schemeClr val="tx1"/>
                  </a:solidFill>
                  <a:latin typeface="National Book" charset="0"/>
                  <a:ea typeface="MS PGothic" panose="020B0600070205080204" pitchFamily="34" charset="-128"/>
                </a:defRPr>
              </a:lvl3pPr>
              <a:lvl4pPr marL="1600200" indent="-228600">
                <a:defRPr sz="2400">
                  <a:solidFill>
                    <a:schemeClr val="tx1"/>
                  </a:solidFill>
                  <a:latin typeface="National Book" charset="0"/>
                  <a:ea typeface="MS PGothic" panose="020B0600070205080204" pitchFamily="34" charset="-128"/>
                </a:defRPr>
              </a:lvl4pPr>
              <a:lvl5pPr marL="2057400" indent="-228600">
                <a:defRPr sz="2400">
                  <a:solidFill>
                    <a:schemeClr val="tx1"/>
                  </a:solidFill>
                  <a:latin typeface="National Book"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National Book"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National Book"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National Book"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National Book" charset="0"/>
                  <a:ea typeface="MS PGothic" panose="020B0600070205080204" pitchFamily="34" charset="-128"/>
                </a:defRPr>
              </a:lvl9pPr>
            </a:lstStyle>
            <a:p>
              <a:pPr algn="ctr" eaLnBrk="1" hangingPunct="1">
                <a:defRPr/>
              </a:pPr>
              <a:r>
                <a:rPr lang="fr-FR" alt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1. Identifiez le décideur par son nom </a:t>
              </a:r>
              <a:r>
                <a:rPr lang="fr-FR"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(Étape 4.1)</a:t>
              </a:r>
              <a:endParaRPr lang="fr-FR" altLang="en-US" sz="2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27" name="Arrow: Up 26">
            <a:extLst>
              <a:ext uri="{FF2B5EF4-FFF2-40B4-BE49-F238E27FC236}">
                <a16:creationId xmlns:a16="http://schemas.microsoft.com/office/drawing/2014/main" id="{662CB709-F5D7-429E-AA35-90844D7DD2C7}"/>
              </a:ext>
            </a:extLst>
          </p:cNvPr>
          <p:cNvSpPr/>
          <p:nvPr/>
        </p:nvSpPr>
        <p:spPr>
          <a:xfrm rot="5400000">
            <a:off x="5786532" y="2137338"/>
            <a:ext cx="606308" cy="935954"/>
          </a:xfrm>
          <a:prstGeom prst="upArrow">
            <a:avLst/>
          </a:prstGeom>
          <a:solidFill>
            <a:schemeClr val="bg1"/>
          </a:solidFill>
          <a:ln>
            <a:solidFill>
              <a:srgbClr val="7AC3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
        <p:nvSpPr>
          <p:cNvPr id="19" name="Arrow: Up 26">
            <a:extLst>
              <a:ext uri="{FF2B5EF4-FFF2-40B4-BE49-F238E27FC236}">
                <a16:creationId xmlns:a16="http://schemas.microsoft.com/office/drawing/2014/main" id="{70833E6C-DD82-C742-8235-230CAEABBCA6}"/>
              </a:ext>
            </a:extLst>
          </p:cNvPr>
          <p:cNvSpPr/>
          <p:nvPr/>
        </p:nvSpPr>
        <p:spPr>
          <a:xfrm rot="10800000">
            <a:off x="9899972" y="3485016"/>
            <a:ext cx="606308" cy="935954"/>
          </a:xfrm>
          <a:prstGeom prst="upArrow">
            <a:avLst/>
          </a:prstGeom>
          <a:solidFill>
            <a:schemeClr val="bg1"/>
          </a:solidFill>
          <a:ln>
            <a:solidFill>
              <a:srgbClr val="7AC3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
        <p:nvSpPr>
          <p:cNvPr id="20" name="Arrow: Up 26">
            <a:extLst>
              <a:ext uri="{FF2B5EF4-FFF2-40B4-BE49-F238E27FC236}">
                <a16:creationId xmlns:a16="http://schemas.microsoft.com/office/drawing/2014/main" id="{9065D174-D529-2446-A0F2-542926000C42}"/>
              </a:ext>
            </a:extLst>
          </p:cNvPr>
          <p:cNvSpPr/>
          <p:nvPr/>
        </p:nvSpPr>
        <p:spPr>
          <a:xfrm rot="16200000">
            <a:off x="5786532" y="5182066"/>
            <a:ext cx="606308" cy="935954"/>
          </a:xfrm>
          <a:prstGeom prst="upArrow">
            <a:avLst/>
          </a:prstGeom>
          <a:solidFill>
            <a:schemeClr val="bg1"/>
          </a:solidFill>
          <a:ln>
            <a:solidFill>
              <a:srgbClr val="7AC3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
        <p:nvSpPr>
          <p:cNvPr id="21" name="Arrow: Up 26">
            <a:extLst>
              <a:ext uri="{FF2B5EF4-FFF2-40B4-BE49-F238E27FC236}">
                <a16:creationId xmlns:a16="http://schemas.microsoft.com/office/drawing/2014/main" id="{A5E742DA-084B-D74F-869A-0AE9C6CBF60A}"/>
              </a:ext>
            </a:extLst>
          </p:cNvPr>
          <p:cNvSpPr/>
          <p:nvPr/>
        </p:nvSpPr>
        <p:spPr>
          <a:xfrm>
            <a:off x="2551659" y="3429000"/>
            <a:ext cx="606308" cy="935954"/>
          </a:xfrm>
          <a:prstGeom prst="upArrow">
            <a:avLst/>
          </a:prstGeom>
          <a:solidFill>
            <a:schemeClr val="bg1"/>
          </a:solidFill>
          <a:ln>
            <a:solidFill>
              <a:srgbClr val="7AC3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
        <p:nvSpPr>
          <p:cNvPr id="22" name="Arrow: Up 26">
            <a:extLst>
              <a:ext uri="{FF2B5EF4-FFF2-40B4-BE49-F238E27FC236}">
                <a16:creationId xmlns:a16="http://schemas.microsoft.com/office/drawing/2014/main" id="{3454D45E-AD62-D947-A2D3-21296617DE8B}"/>
              </a:ext>
            </a:extLst>
          </p:cNvPr>
          <p:cNvSpPr/>
          <p:nvPr/>
        </p:nvSpPr>
        <p:spPr>
          <a:xfrm>
            <a:off x="4604252" y="2683445"/>
            <a:ext cx="606308" cy="935954"/>
          </a:xfrm>
          <a:prstGeom prst="upArrow">
            <a:avLst/>
          </a:prstGeom>
          <a:solidFill>
            <a:schemeClr val="bg1"/>
          </a:solidFill>
          <a:ln>
            <a:solidFill>
              <a:srgbClr val="7AC3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8892644-7B78-E541-AABC-3FBB21CEABDA}"/>
              </a:ext>
            </a:extLst>
          </p:cNvPr>
          <p:cNvSpPr>
            <a:spLocks noGrp="1"/>
          </p:cNvSpPr>
          <p:nvPr>
            <p:ph idx="1"/>
          </p:nvPr>
        </p:nvSpPr>
        <p:spPr/>
        <p:txBody>
          <a:bodyPr/>
          <a:lstStyle/>
          <a:p>
            <a:endParaRPr lang="fr-FR"/>
          </a:p>
        </p:txBody>
      </p:sp>
      <p:sp>
        <p:nvSpPr>
          <p:cNvPr id="124930" name="Title 1">
            <a:extLst>
              <a:ext uri="{FF2B5EF4-FFF2-40B4-BE49-F238E27FC236}">
                <a16:creationId xmlns:a16="http://schemas.microsoft.com/office/drawing/2014/main" id="{356FB31C-A835-4163-BF9D-B0F283AECF99}"/>
              </a:ext>
            </a:extLst>
          </p:cNvPr>
          <p:cNvSpPr>
            <a:spLocks noGrp="1"/>
          </p:cNvSpPr>
          <p:nvPr>
            <p:ph type="title"/>
          </p:nvPr>
        </p:nvSpPr>
        <p:spPr/>
        <p:txBody>
          <a:bodyPr/>
          <a:lstStyle/>
          <a:p>
            <a:pPr eaLnBrk="1" hangingPunct="1"/>
            <a:r>
              <a:rPr lang="fr-FR" altLang="en-US" dirty="0"/>
              <a:t>La boîte à message en cinq points</a:t>
            </a:r>
          </a:p>
        </p:txBody>
      </p:sp>
      <p:grpSp>
        <p:nvGrpSpPr>
          <p:cNvPr id="124931" name="Group 24">
            <a:extLst>
              <a:ext uri="{FF2B5EF4-FFF2-40B4-BE49-F238E27FC236}">
                <a16:creationId xmlns:a16="http://schemas.microsoft.com/office/drawing/2014/main" id="{7C1E8E35-6889-4311-8B48-E9D56B789B02}"/>
              </a:ext>
            </a:extLst>
          </p:cNvPr>
          <p:cNvGrpSpPr>
            <a:grpSpLocks/>
          </p:cNvGrpSpPr>
          <p:nvPr/>
        </p:nvGrpSpPr>
        <p:grpSpPr bwMode="auto">
          <a:xfrm>
            <a:off x="528769" y="1364079"/>
            <a:ext cx="11096952" cy="5212875"/>
            <a:chOff x="787590" y="1600200"/>
            <a:chExt cx="7092608" cy="5212875"/>
          </a:xfrm>
        </p:grpSpPr>
        <p:sp>
          <p:nvSpPr>
            <p:cNvPr id="5" name="Rectangle 4">
              <a:extLst>
                <a:ext uri="{FF2B5EF4-FFF2-40B4-BE49-F238E27FC236}">
                  <a16:creationId xmlns:a16="http://schemas.microsoft.com/office/drawing/2014/main" id="{1E128475-8549-4EB4-8D8E-95CE6DAFC2EA}"/>
                </a:ext>
              </a:extLst>
            </p:cNvPr>
            <p:cNvSpPr/>
            <p:nvPr/>
          </p:nvSpPr>
          <p:spPr>
            <a:xfrm>
              <a:off x="787590" y="4527075"/>
              <a:ext cx="3200255" cy="2286000"/>
            </a:xfrm>
            <a:prstGeom prst="rect">
              <a:avLst/>
            </a:prstGeom>
            <a:solidFill>
              <a:srgbClr val="7AC3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National Book" charset="0"/>
                  <a:ea typeface="MS PGothic" panose="020B0600070205080204" pitchFamily="34" charset="-128"/>
                </a:defRPr>
              </a:lvl1pPr>
              <a:lvl2pPr marL="742950" indent="-285750">
                <a:defRPr sz="2400">
                  <a:solidFill>
                    <a:schemeClr val="tx1"/>
                  </a:solidFill>
                  <a:latin typeface="National Book" charset="0"/>
                  <a:ea typeface="MS PGothic" panose="020B0600070205080204" pitchFamily="34" charset="-128"/>
                </a:defRPr>
              </a:lvl2pPr>
              <a:lvl3pPr marL="1143000" indent="-228600">
                <a:defRPr sz="2400">
                  <a:solidFill>
                    <a:schemeClr val="tx1"/>
                  </a:solidFill>
                  <a:latin typeface="National Book" charset="0"/>
                  <a:ea typeface="MS PGothic" panose="020B0600070205080204" pitchFamily="34" charset="-128"/>
                </a:defRPr>
              </a:lvl3pPr>
              <a:lvl4pPr marL="1600200" indent="-228600">
                <a:defRPr sz="2400">
                  <a:solidFill>
                    <a:schemeClr val="tx1"/>
                  </a:solidFill>
                  <a:latin typeface="National Book" charset="0"/>
                  <a:ea typeface="MS PGothic" panose="020B0600070205080204" pitchFamily="34" charset="-128"/>
                </a:defRPr>
              </a:lvl4pPr>
              <a:lvl5pPr marL="2057400" indent="-228600">
                <a:defRPr sz="2400">
                  <a:solidFill>
                    <a:schemeClr val="tx1"/>
                  </a:solidFill>
                  <a:latin typeface="National Book"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National Book"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National Book"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National Book"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National Book" charset="0"/>
                  <a:ea typeface="MS PGothic" panose="020B0600070205080204" pitchFamily="34" charset="-128"/>
                </a:defRPr>
              </a:lvl9pPr>
            </a:lstStyle>
            <a:p>
              <a:pPr algn="ctr">
                <a:defRPr/>
              </a:pPr>
              <a:r>
                <a:rPr lang="fr-FR" altLang="en-US" dirty="0">
                  <a:solidFill>
                    <a:schemeClr val="bg1"/>
                  </a:solidFill>
                  <a:latin typeface="Tahoma" panose="020B0604030504040204" pitchFamily="34" charset="0"/>
                  <a:ea typeface="Tahoma" panose="020B0604030504040204" pitchFamily="34" charset="0"/>
                  <a:cs typeface="Tahoma" panose="020B0604030504040204" pitchFamily="34" charset="0"/>
                </a:rPr>
                <a:t>5. Bénéfice : Gain en santé pour un groupe défavorisé (ex: réduction de la mortalité maternelle, meilleurs taux de graduation)</a:t>
              </a:r>
            </a:p>
          </p:txBody>
        </p:sp>
        <p:sp>
          <p:nvSpPr>
            <p:cNvPr id="4" name="Rectangle 3">
              <a:extLst>
                <a:ext uri="{FF2B5EF4-FFF2-40B4-BE49-F238E27FC236}">
                  <a16:creationId xmlns:a16="http://schemas.microsoft.com/office/drawing/2014/main" id="{1E4F36F7-E9AF-451F-814D-F4FD83239D04}"/>
                </a:ext>
              </a:extLst>
            </p:cNvPr>
            <p:cNvSpPr/>
            <p:nvPr/>
          </p:nvSpPr>
          <p:spPr>
            <a:xfrm>
              <a:off x="787590" y="1600200"/>
              <a:ext cx="3200255" cy="2286000"/>
            </a:xfrm>
            <a:prstGeom prst="rect">
              <a:avLst/>
            </a:prstGeom>
            <a:solidFill>
              <a:srgbClr val="7AC3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National Book" charset="0"/>
                  <a:ea typeface="MS PGothic" panose="020B0600070205080204" pitchFamily="34" charset="-128"/>
                </a:defRPr>
              </a:lvl1pPr>
              <a:lvl2pPr marL="742950" indent="-285750">
                <a:defRPr sz="2400">
                  <a:solidFill>
                    <a:schemeClr val="tx1"/>
                  </a:solidFill>
                  <a:latin typeface="National Book" charset="0"/>
                  <a:ea typeface="MS PGothic" panose="020B0600070205080204" pitchFamily="34" charset="-128"/>
                </a:defRPr>
              </a:lvl2pPr>
              <a:lvl3pPr marL="1143000" indent="-228600">
                <a:defRPr sz="2400">
                  <a:solidFill>
                    <a:schemeClr val="tx1"/>
                  </a:solidFill>
                  <a:latin typeface="National Book" charset="0"/>
                  <a:ea typeface="MS PGothic" panose="020B0600070205080204" pitchFamily="34" charset="-128"/>
                </a:defRPr>
              </a:lvl3pPr>
              <a:lvl4pPr marL="1600200" indent="-228600">
                <a:defRPr sz="2400">
                  <a:solidFill>
                    <a:schemeClr val="tx1"/>
                  </a:solidFill>
                  <a:latin typeface="National Book" charset="0"/>
                  <a:ea typeface="MS PGothic" panose="020B0600070205080204" pitchFamily="34" charset="-128"/>
                </a:defRPr>
              </a:lvl4pPr>
              <a:lvl5pPr marL="2057400" indent="-228600">
                <a:defRPr sz="2400">
                  <a:solidFill>
                    <a:schemeClr val="tx1"/>
                  </a:solidFill>
                  <a:latin typeface="National Book"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National Book"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National Book"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National Book"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National Book" charset="0"/>
                  <a:ea typeface="MS PGothic" panose="020B0600070205080204" pitchFamily="34" charset="-128"/>
                </a:defRPr>
              </a:lvl9pPr>
            </a:lstStyle>
            <a:p>
              <a:pPr algn="ctr">
                <a:defRPr/>
              </a:pPr>
              <a:r>
                <a:rPr lang="fr-FR" altLang="en-US" dirty="0">
                  <a:solidFill>
                    <a:schemeClr val="bg1"/>
                  </a:solidFill>
                  <a:latin typeface="Tahoma" panose="020B0604030504040204" pitchFamily="34" charset="0"/>
                  <a:ea typeface="Tahoma" panose="020B0604030504040204" pitchFamily="34" charset="0"/>
                  <a:cs typeface="Tahoma" panose="020B0604030504040204" pitchFamily="34" charset="0"/>
                </a:rPr>
                <a:t>2. Valeur/ préoccupation centrale du décideur : </a:t>
              </a:r>
              <a:br>
                <a:rPr lang="fr-FR" altLang="en-US" dirty="0">
                  <a:solidFill>
                    <a:schemeClr val="bg1"/>
                  </a:solidFill>
                  <a:latin typeface="Tahoma" panose="020B0604030504040204" pitchFamily="34" charset="0"/>
                  <a:ea typeface="Tahoma" panose="020B0604030504040204" pitchFamily="34" charset="0"/>
                  <a:cs typeface="Tahoma" panose="020B0604030504040204" pitchFamily="34" charset="0"/>
                </a:rPr>
              </a:br>
              <a:r>
                <a:rPr lang="fr-FR" altLang="en-US" dirty="0">
                  <a:solidFill>
                    <a:schemeClr val="bg1"/>
                  </a:solidFill>
                  <a:latin typeface="Tahoma" panose="020B0604030504040204" pitchFamily="34" charset="0"/>
                  <a:ea typeface="Tahoma" panose="020B0604030504040204" pitchFamily="34" charset="0"/>
                  <a:cs typeface="Tahoma" panose="020B0604030504040204" pitchFamily="34" charset="0"/>
                </a:rPr>
                <a:t>Augmenter le taux de </a:t>
              </a:r>
              <a:br>
                <a:rPr lang="fr-FR" altLang="en-US" dirty="0">
                  <a:solidFill>
                    <a:schemeClr val="bg1"/>
                  </a:solidFill>
                  <a:latin typeface="Tahoma" panose="020B0604030504040204" pitchFamily="34" charset="0"/>
                  <a:ea typeface="Tahoma" panose="020B0604030504040204" pitchFamily="34" charset="0"/>
                  <a:cs typeface="Tahoma" panose="020B0604030504040204" pitchFamily="34" charset="0"/>
                </a:rPr>
              </a:br>
              <a:r>
                <a:rPr lang="fr-FR" altLang="en-US" dirty="0">
                  <a:solidFill>
                    <a:schemeClr val="bg1"/>
                  </a:solidFill>
                  <a:latin typeface="Tahoma" panose="020B0604030504040204" pitchFamily="34" charset="0"/>
                  <a:ea typeface="Tahoma" panose="020B0604030504040204" pitchFamily="34" charset="0"/>
                  <a:cs typeface="Tahoma" panose="020B0604030504040204" pitchFamily="34" charset="0"/>
                </a:rPr>
                <a:t>graduation</a:t>
              </a:r>
            </a:p>
            <a:p>
              <a:pPr algn="ctr">
                <a:defRPr/>
              </a:pPr>
              <a:endParaRPr lang="fr-FR" altLang="en-US" sz="2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Rectangle 5">
              <a:extLst>
                <a:ext uri="{FF2B5EF4-FFF2-40B4-BE49-F238E27FC236}">
                  <a16:creationId xmlns:a16="http://schemas.microsoft.com/office/drawing/2014/main" id="{ADA4B905-EB7E-4C90-9014-A974DEF051D7}"/>
                </a:ext>
              </a:extLst>
            </p:cNvPr>
            <p:cNvSpPr/>
            <p:nvPr/>
          </p:nvSpPr>
          <p:spPr>
            <a:xfrm>
              <a:off x="4670051" y="1600200"/>
              <a:ext cx="3200255" cy="2286000"/>
            </a:xfrm>
            <a:prstGeom prst="rect">
              <a:avLst/>
            </a:prstGeom>
            <a:solidFill>
              <a:srgbClr val="7AC3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400" dirty="0">
                  <a:solidFill>
                    <a:schemeClr val="bg1"/>
                  </a:solidFill>
                  <a:latin typeface="Tahoma" panose="020B0604030504040204" pitchFamily="34" charset="0"/>
                  <a:ea typeface="Tahoma" panose="020B0604030504040204" pitchFamily="34" charset="0"/>
                  <a:cs typeface="Tahoma" panose="020B0604030504040204" pitchFamily="34" charset="0"/>
                </a:rPr>
                <a:t>3. Objection : Les sages-femmes ne travaillent pas pour les jeunes. </a:t>
              </a:r>
            </a:p>
            <a:p>
              <a:pPr algn="ctr">
                <a:defRPr/>
              </a:pPr>
              <a:r>
                <a:rPr lang="fr-FR" sz="2400" dirty="0">
                  <a:solidFill>
                    <a:schemeClr val="bg1"/>
                  </a:solidFill>
                  <a:latin typeface="Tahoma" panose="020B0604030504040204" pitchFamily="34" charset="0"/>
                  <a:ea typeface="Tahoma" panose="020B0604030504040204" pitchFamily="34" charset="0"/>
                  <a:cs typeface="Tahoma" panose="020B0604030504040204" pitchFamily="34" charset="0"/>
                </a:rPr>
                <a:t>Réponse : Les jeunes filles tombent enceintes et abandonnent l’école.</a:t>
              </a:r>
              <a:endParaRPr lang="fr-FR" sz="2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 name="Rectangle 6">
              <a:extLst>
                <a:ext uri="{FF2B5EF4-FFF2-40B4-BE49-F238E27FC236}">
                  <a16:creationId xmlns:a16="http://schemas.microsoft.com/office/drawing/2014/main" id="{2BAAD392-F4CB-4BD9-B93A-C8D932C4A079}"/>
                </a:ext>
              </a:extLst>
            </p:cNvPr>
            <p:cNvSpPr/>
            <p:nvPr/>
          </p:nvSpPr>
          <p:spPr>
            <a:xfrm>
              <a:off x="4679943" y="4471834"/>
              <a:ext cx="3200255" cy="2286000"/>
            </a:xfrm>
            <a:prstGeom prst="rect">
              <a:avLst/>
            </a:prstGeom>
            <a:solidFill>
              <a:srgbClr val="7AC3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28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a:defRPr/>
              </a:pPr>
              <a:r>
                <a:rPr lang="fr-FR" sz="2400" dirty="0">
                  <a:solidFill>
                    <a:schemeClr val="bg1"/>
                  </a:solidFill>
                  <a:latin typeface="Tahoma" panose="020B0604030504040204" pitchFamily="34" charset="0"/>
                  <a:ea typeface="Tahoma" panose="020B0604030504040204" pitchFamily="34" charset="0"/>
                  <a:cs typeface="Tahoma" panose="020B0604030504040204" pitchFamily="34" charset="0"/>
                </a:rPr>
                <a:t>4. Requête SMART : Allouer </a:t>
              </a:r>
              <a:br>
                <a:rPr lang="fr-FR" sz="240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fr-FR" sz="2400" dirty="0">
                  <a:solidFill>
                    <a:schemeClr val="bg1"/>
                  </a:solidFill>
                  <a:latin typeface="Tahoma" panose="020B0604030504040204" pitchFamily="34" charset="0"/>
                  <a:ea typeface="Tahoma" panose="020B0604030504040204" pitchFamily="34" charset="0"/>
                  <a:cs typeface="Tahoma" panose="020B0604030504040204" pitchFamily="34" charset="0"/>
                </a:rPr>
                <a:t>100 000 USD au budget de la santé pour embaucher et former des sages-femmes d’ici juillet 2021</a:t>
              </a:r>
            </a:p>
          </p:txBody>
        </p:sp>
        <p:sp>
          <p:nvSpPr>
            <p:cNvPr id="8" name="Rectangle 7">
              <a:extLst>
                <a:ext uri="{FF2B5EF4-FFF2-40B4-BE49-F238E27FC236}">
                  <a16:creationId xmlns:a16="http://schemas.microsoft.com/office/drawing/2014/main" id="{60185DF4-6511-48FB-861A-302B5A00CA3A}"/>
                </a:ext>
              </a:extLst>
            </p:cNvPr>
            <p:cNvSpPr/>
            <p:nvPr/>
          </p:nvSpPr>
          <p:spPr>
            <a:xfrm>
              <a:off x="2941344" y="3580368"/>
              <a:ext cx="2809073" cy="1416633"/>
            </a:xfrm>
            <a:prstGeom prst="rect">
              <a:avLst/>
            </a:prstGeom>
            <a:solidFill>
              <a:srgbClr val="7AC3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National Book" charset="0"/>
                  <a:ea typeface="MS PGothic" panose="020B0600070205080204" pitchFamily="34" charset="-128"/>
                </a:defRPr>
              </a:lvl1pPr>
              <a:lvl2pPr marL="742950" indent="-285750">
                <a:defRPr sz="2400">
                  <a:solidFill>
                    <a:schemeClr val="tx1"/>
                  </a:solidFill>
                  <a:latin typeface="National Book" charset="0"/>
                  <a:ea typeface="MS PGothic" panose="020B0600070205080204" pitchFamily="34" charset="-128"/>
                </a:defRPr>
              </a:lvl2pPr>
              <a:lvl3pPr marL="1143000" indent="-228600">
                <a:defRPr sz="2400">
                  <a:solidFill>
                    <a:schemeClr val="tx1"/>
                  </a:solidFill>
                  <a:latin typeface="National Book" charset="0"/>
                  <a:ea typeface="MS PGothic" panose="020B0600070205080204" pitchFamily="34" charset="-128"/>
                </a:defRPr>
              </a:lvl3pPr>
              <a:lvl4pPr marL="1600200" indent="-228600">
                <a:defRPr sz="2400">
                  <a:solidFill>
                    <a:schemeClr val="tx1"/>
                  </a:solidFill>
                  <a:latin typeface="National Book" charset="0"/>
                  <a:ea typeface="MS PGothic" panose="020B0600070205080204" pitchFamily="34" charset="-128"/>
                </a:defRPr>
              </a:lvl4pPr>
              <a:lvl5pPr marL="2057400" indent="-228600">
                <a:defRPr sz="2400">
                  <a:solidFill>
                    <a:schemeClr val="tx1"/>
                  </a:solidFill>
                  <a:latin typeface="National Book"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National Book"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National Book"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National Book"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National Book" charset="0"/>
                  <a:ea typeface="MS PGothic" panose="020B0600070205080204" pitchFamily="34" charset="-128"/>
                </a:defRPr>
              </a:lvl9pPr>
            </a:lstStyle>
            <a:p>
              <a:pPr algn="ctr">
                <a:defRPr/>
              </a:pPr>
              <a:r>
                <a:rPr lang="fr-FR" alt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1. Décideur : Ministre des finances de l’État</a:t>
              </a:r>
            </a:p>
          </p:txBody>
        </p:sp>
      </p:grpSp>
      <p:sp>
        <p:nvSpPr>
          <p:cNvPr id="27" name="Arrow: Up 26">
            <a:extLst>
              <a:ext uri="{FF2B5EF4-FFF2-40B4-BE49-F238E27FC236}">
                <a16:creationId xmlns:a16="http://schemas.microsoft.com/office/drawing/2014/main" id="{662CB709-F5D7-429E-AA35-90844D7DD2C7}"/>
              </a:ext>
            </a:extLst>
          </p:cNvPr>
          <p:cNvSpPr/>
          <p:nvPr/>
        </p:nvSpPr>
        <p:spPr>
          <a:xfrm rot="5400000">
            <a:off x="5786532" y="2137338"/>
            <a:ext cx="606308" cy="935954"/>
          </a:xfrm>
          <a:prstGeom prst="upArrow">
            <a:avLst/>
          </a:prstGeom>
          <a:solidFill>
            <a:schemeClr val="bg1"/>
          </a:solidFill>
          <a:ln>
            <a:solidFill>
              <a:srgbClr val="7AC3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
        <p:nvSpPr>
          <p:cNvPr id="19" name="Arrow: Up 26">
            <a:extLst>
              <a:ext uri="{FF2B5EF4-FFF2-40B4-BE49-F238E27FC236}">
                <a16:creationId xmlns:a16="http://schemas.microsoft.com/office/drawing/2014/main" id="{70833E6C-DD82-C742-8235-230CAEABBCA6}"/>
              </a:ext>
            </a:extLst>
          </p:cNvPr>
          <p:cNvSpPr/>
          <p:nvPr/>
        </p:nvSpPr>
        <p:spPr>
          <a:xfrm rot="10800000">
            <a:off x="9899972" y="3485016"/>
            <a:ext cx="606308" cy="935954"/>
          </a:xfrm>
          <a:prstGeom prst="upArrow">
            <a:avLst/>
          </a:prstGeom>
          <a:solidFill>
            <a:schemeClr val="bg1"/>
          </a:solidFill>
          <a:ln>
            <a:solidFill>
              <a:srgbClr val="7AC3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
        <p:nvSpPr>
          <p:cNvPr id="20" name="Arrow: Up 26">
            <a:extLst>
              <a:ext uri="{FF2B5EF4-FFF2-40B4-BE49-F238E27FC236}">
                <a16:creationId xmlns:a16="http://schemas.microsoft.com/office/drawing/2014/main" id="{9065D174-D529-2446-A0F2-542926000C42}"/>
              </a:ext>
            </a:extLst>
          </p:cNvPr>
          <p:cNvSpPr/>
          <p:nvPr/>
        </p:nvSpPr>
        <p:spPr>
          <a:xfrm rot="16200000">
            <a:off x="5786532" y="5189419"/>
            <a:ext cx="606308" cy="935954"/>
          </a:xfrm>
          <a:prstGeom prst="upArrow">
            <a:avLst/>
          </a:prstGeom>
          <a:solidFill>
            <a:schemeClr val="bg1"/>
          </a:solidFill>
          <a:ln>
            <a:solidFill>
              <a:srgbClr val="7AC3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
        <p:nvSpPr>
          <p:cNvPr id="21" name="Arrow: Up 26">
            <a:extLst>
              <a:ext uri="{FF2B5EF4-FFF2-40B4-BE49-F238E27FC236}">
                <a16:creationId xmlns:a16="http://schemas.microsoft.com/office/drawing/2014/main" id="{A5E742DA-084B-D74F-869A-0AE9C6CBF60A}"/>
              </a:ext>
            </a:extLst>
          </p:cNvPr>
          <p:cNvSpPr/>
          <p:nvPr/>
        </p:nvSpPr>
        <p:spPr>
          <a:xfrm>
            <a:off x="2551659" y="3429000"/>
            <a:ext cx="606308" cy="935954"/>
          </a:xfrm>
          <a:prstGeom prst="upArrow">
            <a:avLst/>
          </a:prstGeom>
          <a:solidFill>
            <a:schemeClr val="bg1"/>
          </a:solidFill>
          <a:ln>
            <a:solidFill>
              <a:srgbClr val="7AC3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
        <p:nvSpPr>
          <p:cNvPr id="22" name="Arrow: Up 26">
            <a:extLst>
              <a:ext uri="{FF2B5EF4-FFF2-40B4-BE49-F238E27FC236}">
                <a16:creationId xmlns:a16="http://schemas.microsoft.com/office/drawing/2014/main" id="{3454D45E-AD62-D947-A2D3-21296617DE8B}"/>
              </a:ext>
            </a:extLst>
          </p:cNvPr>
          <p:cNvSpPr/>
          <p:nvPr/>
        </p:nvSpPr>
        <p:spPr>
          <a:xfrm>
            <a:off x="4669305" y="2440492"/>
            <a:ext cx="606308" cy="935954"/>
          </a:xfrm>
          <a:prstGeom prst="upArrow">
            <a:avLst/>
          </a:prstGeom>
          <a:solidFill>
            <a:schemeClr val="bg1"/>
          </a:solidFill>
          <a:ln>
            <a:solidFill>
              <a:srgbClr val="7AC3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83917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Diagram&#10;&#10;Description automatically generated">
            <a:extLst>
              <a:ext uri="{FF2B5EF4-FFF2-40B4-BE49-F238E27FC236}">
                <a16:creationId xmlns:a16="http://schemas.microsoft.com/office/drawing/2014/main" id="{D354404A-0ECB-B549-8E0E-CD1FA582719F}"/>
              </a:ext>
            </a:extLst>
          </p:cNvPr>
          <p:cNvPicPr>
            <a:picLocks noGrp="1" noChangeAspect="1"/>
          </p:cNvPicPr>
          <p:nvPr>
            <p:ph idx="4294967295"/>
          </p:nvPr>
        </p:nvPicPr>
        <p:blipFill rotWithShape="1">
          <a:blip r:embed="rId3"/>
          <a:srcRect l="6150" t="17119" r="6150" b="17119"/>
          <a:stretch/>
        </p:blipFill>
        <p:spPr>
          <a:xfrm>
            <a:off x="0" y="0"/>
            <a:ext cx="12192000" cy="6858000"/>
          </a:xfrm>
        </p:spPr>
      </p:pic>
      <p:sp>
        <p:nvSpPr>
          <p:cNvPr id="10" name="Title 9">
            <a:extLst>
              <a:ext uri="{FF2B5EF4-FFF2-40B4-BE49-F238E27FC236}">
                <a16:creationId xmlns:a16="http://schemas.microsoft.com/office/drawing/2014/main" id="{6C7036C7-AF11-104F-A291-2136D60FD669}"/>
              </a:ext>
            </a:extLst>
          </p:cNvPr>
          <p:cNvSpPr>
            <a:spLocks noGrp="1"/>
          </p:cNvSpPr>
          <p:nvPr>
            <p:ph type="ctrTitle"/>
          </p:nvPr>
        </p:nvSpPr>
        <p:spPr>
          <a:xfrm>
            <a:off x="3955312" y="1122363"/>
            <a:ext cx="4274288" cy="2387600"/>
          </a:xfrm>
        </p:spPr>
        <p:txBody>
          <a:bodyPr>
            <a:normAutofit/>
          </a:bodyPr>
          <a:lstStyle/>
          <a:p>
            <a:r>
              <a:rPr lang="en-US" sz="3600" dirty="0">
                <a:solidFill>
                  <a:schemeClr val="bg1"/>
                </a:solidFill>
                <a:latin typeface="Gill Sans MT" panose="020B0502020104020203" pitchFamily="34" charset="77"/>
              </a:rPr>
              <a:t>Le plaidoyer SMART</a:t>
            </a:r>
          </a:p>
        </p:txBody>
      </p:sp>
      <p:sp>
        <p:nvSpPr>
          <p:cNvPr id="11" name="Subtitle 10">
            <a:extLst>
              <a:ext uri="{FF2B5EF4-FFF2-40B4-BE49-F238E27FC236}">
                <a16:creationId xmlns:a16="http://schemas.microsoft.com/office/drawing/2014/main" id="{02D13618-2A41-1847-8850-C17961A48EAC}"/>
              </a:ext>
            </a:extLst>
          </p:cNvPr>
          <p:cNvSpPr>
            <a:spLocks noGrp="1"/>
          </p:cNvSpPr>
          <p:nvPr>
            <p:ph type="subTitle" idx="1"/>
          </p:nvPr>
        </p:nvSpPr>
        <p:spPr>
          <a:xfrm>
            <a:off x="3955312" y="3602038"/>
            <a:ext cx="4274288" cy="1655762"/>
          </a:xfrm>
        </p:spPr>
        <p:txBody>
          <a:bodyPr>
            <a:normAutofit/>
          </a:bodyPr>
          <a:lstStyle/>
          <a:p>
            <a:pPr algn="ctr"/>
            <a:r>
              <a:rPr lang="fr-FR" sz="2000" b="0" i="0" u="none" strike="noStrike" baseline="0" dirty="0">
                <a:solidFill>
                  <a:srgbClr val="3B8EA8"/>
                </a:solidFill>
                <a:latin typeface="Futura PT Book"/>
              </a:rPr>
              <a:t>Réussir à changer les politiques et le financement </a:t>
            </a:r>
            <a:endParaRPr lang="en-US" sz="2000" dirty="0">
              <a:latin typeface="Gill Sans MT" panose="020B0502020104020203" pitchFamily="34" charset="77"/>
            </a:endParaRPr>
          </a:p>
        </p:txBody>
      </p:sp>
      <p:sp>
        <p:nvSpPr>
          <p:cNvPr id="6" name="TextBox 5">
            <a:extLst>
              <a:ext uri="{FF2B5EF4-FFF2-40B4-BE49-F238E27FC236}">
                <a16:creationId xmlns:a16="http://schemas.microsoft.com/office/drawing/2014/main" id="{A8964CE4-6408-401A-8C44-C49EC01F2304}"/>
              </a:ext>
            </a:extLst>
          </p:cNvPr>
          <p:cNvSpPr txBox="1"/>
          <p:nvPr/>
        </p:nvSpPr>
        <p:spPr>
          <a:xfrm>
            <a:off x="4573995" y="4414838"/>
            <a:ext cx="3036922" cy="400110"/>
          </a:xfrm>
          <a:prstGeom prst="rect">
            <a:avLst/>
          </a:prstGeom>
          <a:noFill/>
        </p:spPr>
        <p:txBody>
          <a:bodyPr wrap="none" rtlCol="0">
            <a:spAutoFit/>
          </a:bodyPr>
          <a:lstStyle/>
          <a:p>
            <a:r>
              <a:rPr lang="fr-FR" sz="2000" dirty="0">
                <a:solidFill>
                  <a:schemeClr val="bg1"/>
                </a:solidFill>
                <a:latin typeface="Tahoma" panose="020B0604030504040204" pitchFamily="34" charset="0"/>
                <a:ea typeface="Tahoma" panose="020B0604030504040204" pitchFamily="34" charset="0"/>
                <a:cs typeface="Tahoma" panose="020B0604030504040204" pitchFamily="34" charset="0"/>
              </a:rPr>
              <a:t>PowerPoint de facilitation</a:t>
            </a:r>
          </a:p>
        </p:txBody>
      </p:sp>
    </p:spTree>
    <p:extLst>
      <p:ext uri="{BB962C8B-B14F-4D97-AF65-F5344CB8AC3E}">
        <p14:creationId xmlns:p14="http://schemas.microsoft.com/office/powerpoint/2010/main" val="86594256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DA830F4-11C9-3A45-87C3-21C495759210}"/>
              </a:ext>
            </a:extLst>
          </p:cNvPr>
          <p:cNvSpPr>
            <a:spLocks noGrp="1"/>
          </p:cNvSpPr>
          <p:nvPr>
            <p:ph idx="1"/>
          </p:nvPr>
        </p:nvSpPr>
        <p:spPr/>
        <p:txBody>
          <a:bodyPr/>
          <a:lstStyle/>
          <a:p>
            <a:endParaRPr lang="fr-FR"/>
          </a:p>
        </p:txBody>
      </p:sp>
      <p:sp>
        <p:nvSpPr>
          <p:cNvPr id="124930" name="Title 1">
            <a:extLst>
              <a:ext uri="{FF2B5EF4-FFF2-40B4-BE49-F238E27FC236}">
                <a16:creationId xmlns:a16="http://schemas.microsoft.com/office/drawing/2014/main" id="{356FB31C-A835-4163-BF9D-B0F283AECF99}"/>
              </a:ext>
            </a:extLst>
          </p:cNvPr>
          <p:cNvSpPr>
            <a:spLocks noGrp="1"/>
          </p:cNvSpPr>
          <p:nvPr>
            <p:ph type="title"/>
          </p:nvPr>
        </p:nvSpPr>
        <p:spPr/>
        <p:txBody>
          <a:bodyPr/>
          <a:lstStyle/>
          <a:p>
            <a:pPr eaLnBrk="1" hangingPunct="1"/>
            <a:r>
              <a:rPr lang="fr-FR" altLang="en-US" dirty="0"/>
              <a:t>5.2 la boîte à message en cinq points</a:t>
            </a:r>
          </a:p>
        </p:txBody>
      </p:sp>
      <p:grpSp>
        <p:nvGrpSpPr>
          <p:cNvPr id="124931" name="Group 24">
            <a:extLst>
              <a:ext uri="{FF2B5EF4-FFF2-40B4-BE49-F238E27FC236}">
                <a16:creationId xmlns:a16="http://schemas.microsoft.com/office/drawing/2014/main" id="{7C1E8E35-6889-4311-8B48-E9D56B789B02}"/>
              </a:ext>
            </a:extLst>
          </p:cNvPr>
          <p:cNvGrpSpPr>
            <a:grpSpLocks/>
          </p:cNvGrpSpPr>
          <p:nvPr/>
        </p:nvGrpSpPr>
        <p:grpSpPr bwMode="auto">
          <a:xfrm>
            <a:off x="528769" y="1364079"/>
            <a:ext cx="11096952" cy="5212875"/>
            <a:chOff x="787590" y="1600200"/>
            <a:chExt cx="7092608" cy="5212875"/>
          </a:xfrm>
        </p:grpSpPr>
        <p:sp>
          <p:nvSpPr>
            <p:cNvPr id="5" name="Rectangle 4">
              <a:extLst>
                <a:ext uri="{FF2B5EF4-FFF2-40B4-BE49-F238E27FC236}">
                  <a16:creationId xmlns:a16="http://schemas.microsoft.com/office/drawing/2014/main" id="{1E128475-8549-4EB4-8D8E-95CE6DAFC2EA}"/>
                </a:ext>
              </a:extLst>
            </p:cNvPr>
            <p:cNvSpPr/>
            <p:nvPr/>
          </p:nvSpPr>
          <p:spPr>
            <a:xfrm>
              <a:off x="787590" y="4527075"/>
              <a:ext cx="3200255" cy="2286000"/>
            </a:xfrm>
            <a:prstGeom prst="rect">
              <a:avLst/>
            </a:prstGeom>
            <a:solidFill>
              <a:srgbClr val="7AC3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National Book" charset="0"/>
                  <a:ea typeface="MS PGothic" panose="020B0600070205080204" pitchFamily="34" charset="-128"/>
                </a:defRPr>
              </a:lvl1pPr>
              <a:lvl2pPr marL="742950" indent="-285750">
                <a:defRPr sz="2400">
                  <a:solidFill>
                    <a:schemeClr val="tx1"/>
                  </a:solidFill>
                  <a:latin typeface="National Book" charset="0"/>
                  <a:ea typeface="MS PGothic" panose="020B0600070205080204" pitchFamily="34" charset="-128"/>
                </a:defRPr>
              </a:lvl2pPr>
              <a:lvl3pPr marL="1143000" indent="-228600">
                <a:defRPr sz="2400">
                  <a:solidFill>
                    <a:schemeClr val="tx1"/>
                  </a:solidFill>
                  <a:latin typeface="National Book" charset="0"/>
                  <a:ea typeface="MS PGothic" panose="020B0600070205080204" pitchFamily="34" charset="-128"/>
                </a:defRPr>
              </a:lvl3pPr>
              <a:lvl4pPr marL="1600200" indent="-228600">
                <a:defRPr sz="2400">
                  <a:solidFill>
                    <a:schemeClr val="tx1"/>
                  </a:solidFill>
                  <a:latin typeface="National Book" charset="0"/>
                  <a:ea typeface="MS PGothic" panose="020B0600070205080204" pitchFamily="34" charset="-128"/>
                </a:defRPr>
              </a:lvl4pPr>
              <a:lvl5pPr marL="2057400" indent="-228600">
                <a:defRPr sz="2400">
                  <a:solidFill>
                    <a:schemeClr val="tx1"/>
                  </a:solidFill>
                  <a:latin typeface="National Book"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National Book"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National Book"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National Book"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National Book" charset="0"/>
                  <a:ea typeface="MS PGothic" panose="020B0600070205080204" pitchFamily="34" charset="-128"/>
                </a:defRPr>
              </a:lvl9pPr>
            </a:lstStyle>
            <a:p>
              <a:pPr algn="ctr">
                <a:defRPr/>
              </a:pPr>
              <a:r>
                <a:rPr lang="fr-FR" alt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5. Répondez à la question: « Quel bénéfice </a:t>
              </a:r>
              <a:r>
                <a:rPr lang="fr-FR"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a:t>
              </a:r>
              <a:r>
                <a:rPr lang="fr-FR" altLang="ja-JP" sz="2800" dirty="0">
                  <a:solidFill>
                    <a:schemeClr val="bg1"/>
                  </a:solidFill>
                  <a:latin typeface="Tahoma" panose="020B0604030504040204" pitchFamily="34" charset="0"/>
                  <a:cs typeface="Tahoma" panose="020B0604030504040204" pitchFamily="34" charset="0"/>
                </a:rPr>
                <a:t>”</a:t>
              </a:r>
            </a:p>
            <a:p>
              <a:pPr algn="ctr">
                <a:defRPr/>
              </a:pPr>
              <a:r>
                <a:rPr lang="fr-FR" alt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(Étapes 4.2 et 5)</a:t>
              </a:r>
            </a:p>
          </p:txBody>
        </p:sp>
        <p:sp>
          <p:nvSpPr>
            <p:cNvPr id="4" name="Rectangle 3">
              <a:extLst>
                <a:ext uri="{FF2B5EF4-FFF2-40B4-BE49-F238E27FC236}">
                  <a16:creationId xmlns:a16="http://schemas.microsoft.com/office/drawing/2014/main" id="{1E4F36F7-E9AF-451F-814D-F4FD83239D04}"/>
                </a:ext>
              </a:extLst>
            </p:cNvPr>
            <p:cNvSpPr/>
            <p:nvPr/>
          </p:nvSpPr>
          <p:spPr>
            <a:xfrm>
              <a:off x="787590" y="1600200"/>
              <a:ext cx="3200255" cy="2286000"/>
            </a:xfrm>
            <a:prstGeom prst="rect">
              <a:avLst/>
            </a:prstGeom>
            <a:solidFill>
              <a:srgbClr val="7AC3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National Book" charset="0"/>
                  <a:ea typeface="MS PGothic" panose="020B0600070205080204" pitchFamily="34" charset="-128"/>
                </a:defRPr>
              </a:lvl1pPr>
              <a:lvl2pPr marL="742950" indent="-285750">
                <a:defRPr sz="2400">
                  <a:solidFill>
                    <a:schemeClr val="tx1"/>
                  </a:solidFill>
                  <a:latin typeface="National Book" charset="0"/>
                  <a:ea typeface="MS PGothic" panose="020B0600070205080204" pitchFamily="34" charset="-128"/>
                </a:defRPr>
              </a:lvl2pPr>
              <a:lvl3pPr marL="1143000" indent="-228600">
                <a:defRPr sz="2400">
                  <a:solidFill>
                    <a:schemeClr val="tx1"/>
                  </a:solidFill>
                  <a:latin typeface="National Book" charset="0"/>
                  <a:ea typeface="MS PGothic" panose="020B0600070205080204" pitchFamily="34" charset="-128"/>
                </a:defRPr>
              </a:lvl3pPr>
              <a:lvl4pPr marL="1600200" indent="-228600">
                <a:defRPr sz="2400">
                  <a:solidFill>
                    <a:schemeClr val="tx1"/>
                  </a:solidFill>
                  <a:latin typeface="National Book" charset="0"/>
                  <a:ea typeface="MS PGothic" panose="020B0600070205080204" pitchFamily="34" charset="-128"/>
                </a:defRPr>
              </a:lvl4pPr>
              <a:lvl5pPr marL="2057400" indent="-228600">
                <a:defRPr sz="2400">
                  <a:solidFill>
                    <a:schemeClr val="tx1"/>
                  </a:solidFill>
                  <a:latin typeface="National Book"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National Book"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National Book"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National Book"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National Book" charset="0"/>
                  <a:ea typeface="MS PGothic" panose="020B0600070205080204" pitchFamily="34" charset="-128"/>
                </a:defRPr>
              </a:lvl9pPr>
            </a:lstStyle>
            <a:p>
              <a:pPr algn="ctr">
                <a:defRPr/>
              </a:pPr>
              <a:r>
                <a:rPr lang="fr-FR" alt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2. Identifiez la valeur centrale du décideur</a:t>
              </a:r>
              <a:endParaRPr lang="fr-FR" altLang="ja-JP" sz="28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a:defRPr/>
              </a:pPr>
              <a:r>
                <a:rPr lang="fr-FR" alt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(Étape 4.2)</a:t>
              </a:r>
            </a:p>
          </p:txBody>
        </p:sp>
        <p:sp>
          <p:nvSpPr>
            <p:cNvPr id="6" name="Rectangle 5">
              <a:extLst>
                <a:ext uri="{FF2B5EF4-FFF2-40B4-BE49-F238E27FC236}">
                  <a16:creationId xmlns:a16="http://schemas.microsoft.com/office/drawing/2014/main" id="{ADA4B905-EB7E-4C90-9014-A974DEF051D7}"/>
                </a:ext>
              </a:extLst>
            </p:cNvPr>
            <p:cNvSpPr/>
            <p:nvPr/>
          </p:nvSpPr>
          <p:spPr>
            <a:xfrm>
              <a:off x="4679943" y="1608652"/>
              <a:ext cx="3200255" cy="2286000"/>
            </a:xfrm>
            <a:prstGeom prst="rect">
              <a:avLst/>
            </a:prstGeom>
            <a:solidFill>
              <a:srgbClr val="7AC3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800" dirty="0">
                  <a:solidFill>
                    <a:schemeClr val="bg1"/>
                  </a:solidFill>
                  <a:latin typeface="Tahoma" panose="020B0604030504040204" pitchFamily="34" charset="0"/>
                  <a:ea typeface="Tahoma" panose="020B0604030504040204" pitchFamily="34" charset="0"/>
                  <a:cs typeface="Tahoma" panose="020B0604030504040204" pitchFamily="34" charset="0"/>
                </a:rPr>
                <a:t>3. Anticipez ses objections et préparez vos réponses</a:t>
              </a:r>
            </a:p>
            <a:p>
              <a:pPr algn="ctr">
                <a:defRPr/>
              </a:pPr>
              <a:r>
                <a:rPr lang="fr-FR" sz="2800" dirty="0">
                  <a:solidFill>
                    <a:schemeClr val="bg1"/>
                  </a:solidFill>
                  <a:latin typeface="Tahoma" panose="020B0604030504040204" pitchFamily="34" charset="0"/>
                  <a:ea typeface="Tahoma" panose="020B0604030504040204" pitchFamily="34" charset="0"/>
                  <a:cs typeface="Tahoma" panose="020B0604030504040204" pitchFamily="34" charset="0"/>
                </a:rPr>
                <a:t>(</a:t>
              </a:r>
              <a:r>
                <a:rPr lang="fr-FR" alt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Étape</a:t>
              </a:r>
              <a:r>
                <a:rPr lang="fr-FR" sz="2800" dirty="0">
                  <a:solidFill>
                    <a:schemeClr val="bg1"/>
                  </a:solidFill>
                  <a:latin typeface="Tahoma" panose="020B0604030504040204" pitchFamily="34" charset="0"/>
                  <a:ea typeface="Tahoma" panose="020B0604030504040204" pitchFamily="34" charset="0"/>
                  <a:cs typeface="Tahoma" panose="020B0604030504040204" pitchFamily="34" charset="0"/>
                </a:rPr>
                <a:t> 5.1)</a:t>
              </a:r>
            </a:p>
          </p:txBody>
        </p:sp>
        <p:sp>
          <p:nvSpPr>
            <p:cNvPr id="7" name="Rectangle 6">
              <a:extLst>
                <a:ext uri="{FF2B5EF4-FFF2-40B4-BE49-F238E27FC236}">
                  <a16:creationId xmlns:a16="http://schemas.microsoft.com/office/drawing/2014/main" id="{2BAAD392-F4CB-4BD9-B93A-C8D932C4A079}"/>
                </a:ext>
              </a:extLst>
            </p:cNvPr>
            <p:cNvSpPr/>
            <p:nvPr/>
          </p:nvSpPr>
          <p:spPr>
            <a:xfrm>
              <a:off x="4679943" y="4471834"/>
              <a:ext cx="3200255" cy="2286000"/>
            </a:xfrm>
            <a:prstGeom prst="rect">
              <a:avLst/>
            </a:prstGeom>
            <a:solidFill>
              <a:srgbClr val="7AC3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800" dirty="0">
                  <a:solidFill>
                    <a:schemeClr val="bg1"/>
                  </a:solidFill>
                  <a:latin typeface="Tahoma" panose="020B0604030504040204" pitchFamily="34" charset="0"/>
                  <a:ea typeface="Tahoma" panose="020B0604030504040204" pitchFamily="34" charset="0"/>
                  <a:cs typeface="Tahoma" panose="020B0604030504040204" pitchFamily="34" charset="0"/>
                </a:rPr>
                <a:t>4. Articulez votre requête SMART</a:t>
              </a:r>
            </a:p>
            <a:p>
              <a:pPr algn="ctr">
                <a:defRPr/>
              </a:pPr>
              <a:r>
                <a:rPr lang="fr-FR" sz="2800" dirty="0">
                  <a:solidFill>
                    <a:schemeClr val="bg1"/>
                  </a:solidFill>
                  <a:latin typeface="Tahoma" panose="020B0604030504040204" pitchFamily="34" charset="0"/>
                  <a:ea typeface="Tahoma" panose="020B0604030504040204" pitchFamily="34" charset="0"/>
                  <a:cs typeface="Tahoma" panose="020B0604030504040204" pitchFamily="34" charset="0"/>
                </a:rPr>
                <a:t>(</a:t>
              </a:r>
              <a:r>
                <a:rPr lang="fr-FR" alt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Étape</a:t>
              </a:r>
              <a:r>
                <a:rPr lang="fr-FR" sz="2800" dirty="0">
                  <a:solidFill>
                    <a:schemeClr val="bg1"/>
                  </a:solidFill>
                  <a:latin typeface="Tahoma" panose="020B0604030504040204" pitchFamily="34" charset="0"/>
                  <a:ea typeface="Tahoma" panose="020B0604030504040204" pitchFamily="34" charset="0"/>
                  <a:cs typeface="Tahoma" panose="020B0604030504040204" pitchFamily="34" charset="0"/>
                </a:rPr>
                <a:t> 3)</a:t>
              </a:r>
            </a:p>
          </p:txBody>
        </p:sp>
        <p:sp>
          <p:nvSpPr>
            <p:cNvPr id="8" name="Rectangle 7">
              <a:extLst>
                <a:ext uri="{FF2B5EF4-FFF2-40B4-BE49-F238E27FC236}">
                  <a16:creationId xmlns:a16="http://schemas.microsoft.com/office/drawing/2014/main" id="{60185DF4-6511-48FB-861A-302B5A00CA3A}"/>
                </a:ext>
              </a:extLst>
            </p:cNvPr>
            <p:cNvSpPr/>
            <p:nvPr/>
          </p:nvSpPr>
          <p:spPr>
            <a:xfrm>
              <a:off x="2724068" y="3505200"/>
              <a:ext cx="3428845" cy="1524000"/>
            </a:xfrm>
            <a:prstGeom prst="rect">
              <a:avLst/>
            </a:prstGeom>
            <a:solidFill>
              <a:srgbClr val="7AC3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National Book" charset="0"/>
                  <a:ea typeface="MS PGothic" panose="020B0600070205080204" pitchFamily="34" charset="-128"/>
                </a:defRPr>
              </a:lvl1pPr>
              <a:lvl2pPr marL="742950" indent="-285750">
                <a:defRPr sz="2400">
                  <a:solidFill>
                    <a:schemeClr val="tx1"/>
                  </a:solidFill>
                  <a:latin typeface="National Book" charset="0"/>
                  <a:ea typeface="MS PGothic" panose="020B0600070205080204" pitchFamily="34" charset="-128"/>
                </a:defRPr>
              </a:lvl2pPr>
              <a:lvl3pPr marL="1143000" indent="-228600">
                <a:defRPr sz="2400">
                  <a:solidFill>
                    <a:schemeClr val="tx1"/>
                  </a:solidFill>
                  <a:latin typeface="National Book" charset="0"/>
                  <a:ea typeface="MS PGothic" panose="020B0600070205080204" pitchFamily="34" charset="-128"/>
                </a:defRPr>
              </a:lvl3pPr>
              <a:lvl4pPr marL="1600200" indent="-228600">
                <a:defRPr sz="2400">
                  <a:solidFill>
                    <a:schemeClr val="tx1"/>
                  </a:solidFill>
                  <a:latin typeface="National Book" charset="0"/>
                  <a:ea typeface="MS PGothic" panose="020B0600070205080204" pitchFamily="34" charset="-128"/>
                </a:defRPr>
              </a:lvl4pPr>
              <a:lvl5pPr marL="2057400" indent="-228600">
                <a:defRPr sz="2400">
                  <a:solidFill>
                    <a:schemeClr val="tx1"/>
                  </a:solidFill>
                  <a:latin typeface="National Book"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National Book"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National Book"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National Book"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National Book" charset="0"/>
                  <a:ea typeface="MS PGothic" panose="020B0600070205080204" pitchFamily="34" charset="-128"/>
                </a:defRPr>
              </a:lvl9pPr>
            </a:lstStyle>
            <a:p>
              <a:pPr algn="ctr">
                <a:defRPr/>
              </a:pPr>
              <a:r>
                <a:rPr lang="fr-FR" alt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1. Identifiez le décideur par son nom </a:t>
              </a:r>
              <a:r>
                <a:rPr lang="fr-FR" altLang="ja-JP" sz="2800" dirty="0">
                  <a:solidFill>
                    <a:schemeClr val="bg1"/>
                  </a:solidFill>
                  <a:latin typeface="Tahoma" panose="020B0604030504040204" pitchFamily="34" charset="0"/>
                  <a:ea typeface="Tahoma" panose="020B0604030504040204" pitchFamily="34" charset="0"/>
                  <a:cs typeface="Tahoma" panose="020B0604030504040204" pitchFamily="34" charset="0"/>
                </a:rPr>
                <a:t>(Étape 4.1)</a:t>
              </a:r>
              <a:endParaRPr lang="fr-FR" altLang="en-US" sz="2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27" name="Arrow: Up 26">
            <a:extLst>
              <a:ext uri="{FF2B5EF4-FFF2-40B4-BE49-F238E27FC236}">
                <a16:creationId xmlns:a16="http://schemas.microsoft.com/office/drawing/2014/main" id="{662CB709-F5D7-429E-AA35-90844D7DD2C7}"/>
              </a:ext>
            </a:extLst>
          </p:cNvPr>
          <p:cNvSpPr/>
          <p:nvPr/>
        </p:nvSpPr>
        <p:spPr>
          <a:xfrm rot="5400000">
            <a:off x="5786532" y="2137338"/>
            <a:ext cx="606308" cy="935954"/>
          </a:xfrm>
          <a:prstGeom prst="upArrow">
            <a:avLst/>
          </a:prstGeom>
          <a:solidFill>
            <a:schemeClr val="bg1"/>
          </a:solidFill>
          <a:ln>
            <a:solidFill>
              <a:srgbClr val="7AC3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
        <p:nvSpPr>
          <p:cNvPr id="19" name="Arrow: Up 26">
            <a:extLst>
              <a:ext uri="{FF2B5EF4-FFF2-40B4-BE49-F238E27FC236}">
                <a16:creationId xmlns:a16="http://schemas.microsoft.com/office/drawing/2014/main" id="{70833E6C-DD82-C742-8235-230CAEABBCA6}"/>
              </a:ext>
            </a:extLst>
          </p:cNvPr>
          <p:cNvSpPr/>
          <p:nvPr/>
        </p:nvSpPr>
        <p:spPr>
          <a:xfrm rot="10800000">
            <a:off x="9899972" y="3485016"/>
            <a:ext cx="606308" cy="935954"/>
          </a:xfrm>
          <a:prstGeom prst="upArrow">
            <a:avLst/>
          </a:prstGeom>
          <a:solidFill>
            <a:schemeClr val="bg1"/>
          </a:solidFill>
          <a:ln>
            <a:solidFill>
              <a:srgbClr val="7AC3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
        <p:nvSpPr>
          <p:cNvPr id="20" name="Arrow: Up 26">
            <a:extLst>
              <a:ext uri="{FF2B5EF4-FFF2-40B4-BE49-F238E27FC236}">
                <a16:creationId xmlns:a16="http://schemas.microsoft.com/office/drawing/2014/main" id="{9065D174-D529-2446-A0F2-542926000C42}"/>
              </a:ext>
            </a:extLst>
          </p:cNvPr>
          <p:cNvSpPr/>
          <p:nvPr/>
        </p:nvSpPr>
        <p:spPr>
          <a:xfrm rot="16200000">
            <a:off x="5786532" y="5182066"/>
            <a:ext cx="606308" cy="935954"/>
          </a:xfrm>
          <a:prstGeom prst="upArrow">
            <a:avLst/>
          </a:prstGeom>
          <a:solidFill>
            <a:schemeClr val="bg1"/>
          </a:solidFill>
          <a:ln>
            <a:solidFill>
              <a:srgbClr val="7AC3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
        <p:nvSpPr>
          <p:cNvPr id="21" name="Arrow: Up 26">
            <a:extLst>
              <a:ext uri="{FF2B5EF4-FFF2-40B4-BE49-F238E27FC236}">
                <a16:creationId xmlns:a16="http://schemas.microsoft.com/office/drawing/2014/main" id="{A5E742DA-084B-D74F-869A-0AE9C6CBF60A}"/>
              </a:ext>
            </a:extLst>
          </p:cNvPr>
          <p:cNvSpPr/>
          <p:nvPr/>
        </p:nvSpPr>
        <p:spPr>
          <a:xfrm>
            <a:off x="2551659" y="3429000"/>
            <a:ext cx="606308" cy="935954"/>
          </a:xfrm>
          <a:prstGeom prst="upArrow">
            <a:avLst/>
          </a:prstGeom>
          <a:solidFill>
            <a:schemeClr val="bg1"/>
          </a:solidFill>
          <a:ln>
            <a:solidFill>
              <a:srgbClr val="7AC3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
        <p:nvSpPr>
          <p:cNvPr id="22" name="Arrow: Up 26">
            <a:extLst>
              <a:ext uri="{FF2B5EF4-FFF2-40B4-BE49-F238E27FC236}">
                <a16:creationId xmlns:a16="http://schemas.microsoft.com/office/drawing/2014/main" id="{3454D45E-AD62-D947-A2D3-21296617DE8B}"/>
              </a:ext>
            </a:extLst>
          </p:cNvPr>
          <p:cNvSpPr/>
          <p:nvPr/>
        </p:nvSpPr>
        <p:spPr>
          <a:xfrm>
            <a:off x="4604252" y="2683445"/>
            <a:ext cx="606308" cy="935954"/>
          </a:xfrm>
          <a:prstGeom prst="upArrow">
            <a:avLst/>
          </a:prstGeom>
          <a:solidFill>
            <a:schemeClr val="bg1"/>
          </a:solidFill>
          <a:ln>
            <a:solidFill>
              <a:srgbClr val="7AC3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822284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4BAF47E-FDCB-494A-8B1C-4D37F53DE262}"/>
              </a:ext>
            </a:extLst>
          </p:cNvPr>
          <p:cNvSpPr>
            <a:spLocks noGrp="1"/>
          </p:cNvSpPr>
          <p:nvPr>
            <p:ph idx="1"/>
          </p:nvPr>
        </p:nvSpPr>
        <p:spPr/>
        <p:txBody>
          <a:bodyPr>
            <a:normAutofit/>
          </a:bodyPr>
          <a:lstStyle/>
          <a:p>
            <a:pPr marL="0" indent="0" algn="ctr" eaLnBrk="1" hangingPunct="1">
              <a:buNone/>
              <a:defRPr/>
            </a:pPr>
            <a:r>
              <a:rPr lang="fr-CH" altLang="en-US" sz="3600" b="1"/>
              <a:t>Le messager est aussi important que le message.</a:t>
            </a:r>
          </a:p>
        </p:txBody>
      </p:sp>
      <p:sp>
        <p:nvSpPr>
          <p:cNvPr id="151556" name="Title 1">
            <a:extLst>
              <a:ext uri="{FF2B5EF4-FFF2-40B4-BE49-F238E27FC236}">
                <a16:creationId xmlns:a16="http://schemas.microsoft.com/office/drawing/2014/main" id="{8EA8AA7B-6BCA-4885-9903-40C750E3B8A3}"/>
              </a:ext>
            </a:extLst>
          </p:cNvPr>
          <p:cNvSpPr>
            <a:spLocks noGrp="1"/>
          </p:cNvSpPr>
          <p:nvPr>
            <p:ph type="title"/>
          </p:nvPr>
        </p:nvSpPr>
        <p:spPr/>
        <p:txBody>
          <a:bodyPr>
            <a:normAutofit/>
          </a:bodyPr>
          <a:lstStyle/>
          <a:p>
            <a:pPr>
              <a:defRPr/>
            </a:pPr>
            <a:r>
              <a:rPr lang="fr-CH"/>
              <a:t>Sélectionner le messager</a:t>
            </a:r>
            <a:endParaRPr lang="fr-CH" altLang="en-US"/>
          </a:p>
        </p:txBody>
      </p:sp>
      <p:sp>
        <p:nvSpPr>
          <p:cNvPr id="5" name="Rectangle 4">
            <a:extLst>
              <a:ext uri="{FF2B5EF4-FFF2-40B4-BE49-F238E27FC236}">
                <a16:creationId xmlns:a16="http://schemas.microsoft.com/office/drawing/2014/main" id="{ACBF7D6F-71DF-4531-A8A1-61EB78F73DB4}"/>
              </a:ext>
            </a:extLst>
          </p:cNvPr>
          <p:cNvSpPr/>
          <p:nvPr/>
        </p:nvSpPr>
        <p:spPr>
          <a:xfrm>
            <a:off x="1355724" y="3117979"/>
            <a:ext cx="2530475" cy="2921000"/>
          </a:xfrm>
          <a:prstGeom prst="rect">
            <a:avLst/>
          </a:prstGeom>
          <a:solidFill>
            <a:srgbClr val="7AC3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CH" sz="2800" dirty="0">
                <a:solidFill>
                  <a:schemeClr val="bg1"/>
                </a:solidFill>
                <a:latin typeface="Arial" panose="020B0604020202020204" pitchFamily="34" charset="0"/>
                <a:cs typeface="Arial" panose="020B0604020202020204" pitchFamily="34" charset="0"/>
              </a:rPr>
              <a:t>Responsable politique</a:t>
            </a:r>
          </a:p>
        </p:txBody>
      </p:sp>
      <p:sp>
        <p:nvSpPr>
          <p:cNvPr id="6" name="Rectangle 5">
            <a:extLst>
              <a:ext uri="{FF2B5EF4-FFF2-40B4-BE49-F238E27FC236}">
                <a16:creationId xmlns:a16="http://schemas.microsoft.com/office/drawing/2014/main" id="{F981BAAD-BA0E-4D7F-962A-70DF9F9349A7}"/>
              </a:ext>
            </a:extLst>
          </p:cNvPr>
          <p:cNvSpPr/>
          <p:nvPr/>
        </p:nvSpPr>
        <p:spPr>
          <a:xfrm>
            <a:off x="5074443" y="3117979"/>
            <a:ext cx="2530475" cy="2921000"/>
          </a:xfrm>
          <a:prstGeom prst="rect">
            <a:avLst/>
          </a:prstGeom>
          <a:solidFill>
            <a:srgbClr val="7AC3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CH" sz="2800">
                <a:solidFill>
                  <a:schemeClr val="bg1"/>
                </a:solidFill>
                <a:latin typeface="Arial" panose="020B0604020202020204" pitchFamily="34" charset="0"/>
                <a:cs typeface="Arial" panose="020B0604020202020204" pitchFamily="34" charset="0"/>
              </a:rPr>
              <a:t>Célébrité</a:t>
            </a:r>
          </a:p>
        </p:txBody>
      </p:sp>
      <p:sp>
        <p:nvSpPr>
          <p:cNvPr id="7" name="Rectangle 6">
            <a:extLst>
              <a:ext uri="{FF2B5EF4-FFF2-40B4-BE49-F238E27FC236}">
                <a16:creationId xmlns:a16="http://schemas.microsoft.com/office/drawing/2014/main" id="{F1B6E1A4-17FE-4669-975A-B3653849D2E3}"/>
              </a:ext>
            </a:extLst>
          </p:cNvPr>
          <p:cNvSpPr/>
          <p:nvPr/>
        </p:nvSpPr>
        <p:spPr>
          <a:xfrm>
            <a:off x="8793162" y="3117979"/>
            <a:ext cx="2530474" cy="2921000"/>
          </a:xfrm>
          <a:prstGeom prst="rect">
            <a:avLst/>
          </a:prstGeom>
          <a:solidFill>
            <a:srgbClr val="7AC3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CH" sz="2800" dirty="0">
                <a:solidFill>
                  <a:schemeClr val="bg1"/>
                </a:solidFill>
                <a:latin typeface="Arial" panose="020B0604020202020204" pitchFamily="34" charset="0"/>
                <a:cs typeface="Arial" panose="020B0604020202020204" pitchFamily="34" charset="0"/>
              </a:rPr>
              <a:t>Membre de la communauté</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4BAF47E-FDCB-494A-8B1C-4D37F53DE262}"/>
              </a:ext>
            </a:extLst>
          </p:cNvPr>
          <p:cNvSpPr>
            <a:spLocks noGrp="1"/>
          </p:cNvSpPr>
          <p:nvPr>
            <p:ph idx="1"/>
          </p:nvPr>
        </p:nvSpPr>
        <p:spPr/>
        <p:txBody>
          <a:bodyPr>
            <a:normAutofit/>
          </a:bodyPr>
          <a:lstStyle/>
          <a:p>
            <a:pPr marL="512064" indent="-512064" algn="ctr" eaLnBrk="1" hangingPunct="1">
              <a:lnSpc>
                <a:spcPct val="110000"/>
              </a:lnSpc>
              <a:buNone/>
              <a:defRPr/>
            </a:pPr>
            <a:r>
              <a:rPr lang="fr-FR" altLang="en-US" sz="3200" dirty="0"/>
              <a:t>Dressez la liste des personnes qui ont le plus de chances de pousser votre décideur à agir.</a:t>
            </a:r>
          </a:p>
        </p:txBody>
      </p:sp>
      <p:sp>
        <p:nvSpPr>
          <p:cNvPr id="151556" name="Title 1">
            <a:extLst>
              <a:ext uri="{FF2B5EF4-FFF2-40B4-BE49-F238E27FC236}">
                <a16:creationId xmlns:a16="http://schemas.microsoft.com/office/drawing/2014/main" id="{8EA8AA7B-6BCA-4885-9903-40C750E3B8A3}"/>
              </a:ext>
            </a:extLst>
          </p:cNvPr>
          <p:cNvSpPr>
            <a:spLocks noGrp="1"/>
          </p:cNvSpPr>
          <p:nvPr>
            <p:ph type="title"/>
          </p:nvPr>
        </p:nvSpPr>
        <p:spPr/>
        <p:txBody>
          <a:bodyPr>
            <a:normAutofit/>
          </a:bodyPr>
          <a:lstStyle/>
          <a:p>
            <a:pPr>
              <a:defRPr/>
            </a:pPr>
            <a:r>
              <a:rPr lang="fr-FR" dirty="0"/>
              <a:t>5.3 Sélectionnez le messager</a:t>
            </a:r>
            <a:endParaRPr lang="fr-FR" altLang="en-US" dirty="0"/>
          </a:p>
        </p:txBody>
      </p:sp>
      <p:graphicFrame>
        <p:nvGraphicFramePr>
          <p:cNvPr id="8" name="Table 7">
            <a:extLst>
              <a:ext uri="{FF2B5EF4-FFF2-40B4-BE49-F238E27FC236}">
                <a16:creationId xmlns:a16="http://schemas.microsoft.com/office/drawing/2014/main" id="{D3B19C61-AE68-4841-96E3-960813A105C0}"/>
              </a:ext>
            </a:extLst>
          </p:cNvPr>
          <p:cNvGraphicFramePr>
            <a:graphicFrameLocks noGrp="1"/>
          </p:cNvGraphicFramePr>
          <p:nvPr>
            <p:extLst>
              <p:ext uri="{D42A27DB-BD31-4B8C-83A1-F6EECF244321}">
                <p14:modId xmlns:p14="http://schemas.microsoft.com/office/powerpoint/2010/main" val="2962111321"/>
              </p:ext>
            </p:extLst>
          </p:nvPr>
        </p:nvGraphicFramePr>
        <p:xfrm>
          <a:off x="685800" y="2753804"/>
          <a:ext cx="10935930" cy="3660527"/>
        </p:xfrm>
        <a:graphic>
          <a:graphicData uri="http://schemas.openxmlformats.org/drawingml/2006/table">
            <a:tbl>
              <a:tblPr firstRow="1" bandRow="1">
                <a:tableStyleId>{5C22544A-7EE6-4342-B048-85BDC9FD1C3A}</a:tableStyleId>
              </a:tblPr>
              <a:tblGrid>
                <a:gridCol w="2396613">
                  <a:extLst>
                    <a:ext uri="{9D8B030D-6E8A-4147-A177-3AD203B41FA5}">
                      <a16:colId xmlns:a16="http://schemas.microsoft.com/office/drawing/2014/main" val="1850270175"/>
                    </a:ext>
                  </a:extLst>
                </a:gridCol>
                <a:gridCol w="2802193">
                  <a:extLst>
                    <a:ext uri="{9D8B030D-6E8A-4147-A177-3AD203B41FA5}">
                      <a16:colId xmlns:a16="http://schemas.microsoft.com/office/drawing/2014/main" val="2015706388"/>
                    </a:ext>
                  </a:extLst>
                </a:gridCol>
                <a:gridCol w="2979175">
                  <a:extLst>
                    <a:ext uri="{9D8B030D-6E8A-4147-A177-3AD203B41FA5}">
                      <a16:colId xmlns:a16="http://schemas.microsoft.com/office/drawing/2014/main" val="142347795"/>
                    </a:ext>
                  </a:extLst>
                </a:gridCol>
                <a:gridCol w="2757949">
                  <a:extLst>
                    <a:ext uri="{9D8B030D-6E8A-4147-A177-3AD203B41FA5}">
                      <a16:colId xmlns:a16="http://schemas.microsoft.com/office/drawing/2014/main" val="4074121864"/>
                    </a:ext>
                  </a:extLst>
                </a:gridCol>
              </a:tblGrid>
              <a:tr h="271604">
                <a:tc>
                  <a:txBody>
                    <a:bodyPr/>
                    <a:lstStyle/>
                    <a:p>
                      <a:r>
                        <a:rPr lang="en-US" sz="2800" dirty="0"/>
                        <a:t>Nom</a:t>
                      </a:r>
                    </a:p>
                  </a:txBody>
                  <a:tcPr>
                    <a:solidFill>
                      <a:srgbClr val="7AC360"/>
                    </a:solidFill>
                  </a:tcPr>
                </a:tc>
                <a:tc>
                  <a:txBody>
                    <a:bodyPr/>
                    <a:lstStyle/>
                    <a:p>
                      <a:r>
                        <a:rPr lang="en-US" sz="2800" dirty="0" err="1"/>
                        <a:t>Titre</a:t>
                      </a:r>
                      <a:endParaRPr lang="en-US" sz="2800" dirty="0"/>
                    </a:p>
                  </a:txBody>
                  <a:tcPr>
                    <a:solidFill>
                      <a:srgbClr val="7AC360"/>
                    </a:solidFill>
                  </a:tcPr>
                </a:tc>
                <a:tc>
                  <a:txBody>
                    <a:bodyPr/>
                    <a:lstStyle/>
                    <a:p>
                      <a:r>
                        <a:rPr lang="en-US" sz="2800" dirty="0" err="1"/>
                        <a:t>Téléphone</a:t>
                      </a:r>
                      <a:r>
                        <a:rPr lang="en-US" sz="2800" dirty="0"/>
                        <a:t>/Email</a:t>
                      </a:r>
                    </a:p>
                  </a:txBody>
                  <a:tcPr>
                    <a:solidFill>
                      <a:srgbClr val="7AC360"/>
                    </a:solidFill>
                  </a:tcPr>
                </a:tc>
                <a:tc>
                  <a:txBody>
                    <a:bodyPr/>
                    <a:lstStyle/>
                    <a:p>
                      <a:r>
                        <a:rPr lang="en-US" sz="2800" dirty="0"/>
                        <a:t>Notes</a:t>
                      </a:r>
                    </a:p>
                  </a:txBody>
                  <a:tcPr>
                    <a:solidFill>
                      <a:srgbClr val="7AC360"/>
                    </a:solidFill>
                  </a:tcPr>
                </a:tc>
                <a:extLst>
                  <a:ext uri="{0D108BD9-81ED-4DB2-BD59-A6C34878D82A}">
                    <a16:rowId xmlns:a16="http://schemas.microsoft.com/office/drawing/2014/main" val="225741697"/>
                  </a:ext>
                </a:extLst>
              </a:tr>
              <a:tr h="819427">
                <a:tc>
                  <a:txBody>
                    <a:bodyPr/>
                    <a:lstStyle/>
                    <a:p>
                      <a:endParaRPr lang="en-US" dirty="0"/>
                    </a:p>
                    <a:p>
                      <a:endParaRPr lang="en-US" dirty="0"/>
                    </a:p>
                    <a:p>
                      <a:endParaRPr lang="en-US" dirty="0"/>
                    </a:p>
                    <a:p>
                      <a:endParaRPr lang="en-US" dirty="0"/>
                    </a:p>
                    <a:p>
                      <a:endParaRPr lang="en-US" dirty="0"/>
                    </a:p>
                  </a:txBody>
                  <a:tcPr>
                    <a:solidFill>
                      <a:schemeClr val="bg1">
                        <a:lumMod val="95000"/>
                      </a:schemeClr>
                    </a:solidFill>
                  </a:tcPr>
                </a:tc>
                <a:tc>
                  <a:txBody>
                    <a:bodyPr/>
                    <a:lstStyle/>
                    <a:p>
                      <a:endParaRPr lang="en-US" dirty="0"/>
                    </a:p>
                  </a:txBody>
                  <a:tcPr>
                    <a:solidFill>
                      <a:schemeClr val="bg1">
                        <a:lumMod val="95000"/>
                      </a:schemeClr>
                    </a:solidFill>
                  </a:tcPr>
                </a:tc>
                <a:tc>
                  <a:txBody>
                    <a:bodyPr/>
                    <a:lstStyle/>
                    <a:p>
                      <a:endParaRPr lang="en-US" dirty="0"/>
                    </a:p>
                  </a:txBody>
                  <a:tcPr>
                    <a:solidFill>
                      <a:schemeClr val="bg1">
                        <a:lumMod val="95000"/>
                      </a:schemeClr>
                    </a:solidFill>
                  </a:tcPr>
                </a:tc>
                <a:tc>
                  <a:txBody>
                    <a:bodyPr/>
                    <a:lstStyle/>
                    <a:p>
                      <a:endParaRPr lang="en-US" dirty="0"/>
                    </a:p>
                  </a:txBody>
                  <a:tcPr>
                    <a:solidFill>
                      <a:schemeClr val="bg1">
                        <a:lumMod val="95000"/>
                      </a:schemeClr>
                    </a:solidFill>
                  </a:tcPr>
                </a:tc>
                <a:extLst>
                  <a:ext uri="{0D108BD9-81ED-4DB2-BD59-A6C34878D82A}">
                    <a16:rowId xmlns:a16="http://schemas.microsoft.com/office/drawing/2014/main" val="3972247417"/>
                  </a:ext>
                </a:extLst>
              </a:tr>
              <a:tr h="1679327">
                <a:tc>
                  <a:txBody>
                    <a:bodyPr/>
                    <a:lstStyle/>
                    <a:p>
                      <a:endParaRPr lang="en-US" dirty="0"/>
                    </a:p>
                  </a:txBody>
                  <a:tcPr>
                    <a:solidFill>
                      <a:schemeClr val="bg1">
                        <a:lumMod val="95000"/>
                      </a:schemeClr>
                    </a:solidFill>
                  </a:tcPr>
                </a:tc>
                <a:tc>
                  <a:txBody>
                    <a:bodyPr/>
                    <a:lstStyle/>
                    <a:p>
                      <a:endParaRPr lang="en-US" dirty="0"/>
                    </a:p>
                  </a:txBody>
                  <a:tcPr>
                    <a:solidFill>
                      <a:schemeClr val="bg1">
                        <a:lumMod val="95000"/>
                      </a:schemeClr>
                    </a:solidFill>
                  </a:tcPr>
                </a:tc>
                <a:tc>
                  <a:txBody>
                    <a:bodyPr/>
                    <a:lstStyle/>
                    <a:p>
                      <a:endParaRPr lang="en-US" dirty="0"/>
                    </a:p>
                  </a:txBody>
                  <a:tcPr>
                    <a:solidFill>
                      <a:schemeClr val="bg1">
                        <a:lumMod val="95000"/>
                      </a:schemeClr>
                    </a:solidFill>
                  </a:tcPr>
                </a:tc>
                <a:tc>
                  <a:txBody>
                    <a:bodyPr/>
                    <a:lstStyle/>
                    <a:p>
                      <a:endParaRPr lang="en-US" dirty="0"/>
                    </a:p>
                  </a:txBody>
                  <a:tcPr>
                    <a:solidFill>
                      <a:schemeClr val="bg1">
                        <a:lumMod val="95000"/>
                      </a:schemeClr>
                    </a:solidFill>
                  </a:tcPr>
                </a:tc>
                <a:extLst>
                  <a:ext uri="{0D108BD9-81ED-4DB2-BD59-A6C34878D82A}">
                    <a16:rowId xmlns:a16="http://schemas.microsoft.com/office/drawing/2014/main" val="182769334"/>
                  </a:ext>
                </a:extLst>
              </a:tr>
            </a:tbl>
          </a:graphicData>
        </a:graphic>
      </p:graphicFrame>
    </p:spTree>
    <p:extLst>
      <p:ext uri="{BB962C8B-B14F-4D97-AF65-F5344CB8AC3E}">
        <p14:creationId xmlns:p14="http://schemas.microsoft.com/office/powerpoint/2010/main" val="165735075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EE33AA1-7A1D-4245-A911-4994FCF38928}"/>
              </a:ext>
            </a:extLst>
          </p:cNvPr>
          <p:cNvSpPr>
            <a:spLocks noGrp="1"/>
          </p:cNvSpPr>
          <p:nvPr>
            <p:ph idx="1"/>
          </p:nvPr>
        </p:nvSpPr>
        <p:spPr>
          <a:xfrm>
            <a:off x="500063" y="1499963"/>
            <a:ext cx="6143625" cy="4900838"/>
          </a:xfrm>
        </p:spPr>
        <p:txBody>
          <a:bodyPr>
            <a:normAutofit lnSpcReduction="10000"/>
          </a:bodyPr>
          <a:lstStyle/>
          <a:p>
            <a:pPr marL="512064" indent="-512064">
              <a:lnSpc>
                <a:spcPct val="120000"/>
              </a:lnSpc>
              <a:defRPr/>
            </a:pPr>
            <a:r>
              <a:rPr lang="fr-FR" dirty="0"/>
              <a:t>Votre requête sera t-elle soumise lors d’une conversation informelle ou d’une présentation formelle ?</a:t>
            </a:r>
          </a:p>
          <a:p>
            <a:pPr marL="512064" indent="-512064">
              <a:lnSpc>
                <a:spcPct val="120000"/>
              </a:lnSpc>
              <a:defRPr/>
            </a:pPr>
            <a:r>
              <a:rPr lang="fr-FR" dirty="0"/>
              <a:t>De combien de temps disposerez-vous pour présenter votre cause ?</a:t>
            </a:r>
          </a:p>
          <a:p>
            <a:pPr marL="512064" indent="-512064">
              <a:lnSpc>
                <a:spcPct val="120000"/>
              </a:lnSpc>
              <a:defRPr/>
            </a:pPr>
            <a:r>
              <a:rPr lang="fr-FR" dirty="0"/>
              <a:t>Qui demandera au décideur d’agir ?</a:t>
            </a:r>
          </a:p>
          <a:p>
            <a:pPr marL="512064" indent="-512064">
              <a:lnSpc>
                <a:spcPct val="120000"/>
              </a:lnSpc>
              <a:defRPr/>
            </a:pPr>
            <a:r>
              <a:rPr lang="fr-FR" dirty="0"/>
              <a:t>Comment donnerez-vous suite à la réunion ? </a:t>
            </a:r>
          </a:p>
        </p:txBody>
      </p:sp>
      <p:sp>
        <p:nvSpPr>
          <p:cNvPr id="155652" name="Title 1">
            <a:extLst>
              <a:ext uri="{FF2B5EF4-FFF2-40B4-BE49-F238E27FC236}">
                <a16:creationId xmlns:a16="http://schemas.microsoft.com/office/drawing/2014/main" id="{3C6C2400-13A5-4B8D-848C-685BA21CBFC3}"/>
              </a:ext>
            </a:extLst>
          </p:cNvPr>
          <p:cNvSpPr>
            <a:spLocks noGrp="1"/>
          </p:cNvSpPr>
          <p:nvPr>
            <p:ph type="title"/>
          </p:nvPr>
        </p:nvSpPr>
        <p:spPr>
          <a:xfrm>
            <a:off x="846944" y="179541"/>
            <a:ext cx="11254011" cy="782053"/>
          </a:xfrm>
        </p:spPr>
        <p:txBody>
          <a:bodyPr>
            <a:normAutofit fontScale="90000"/>
          </a:bodyPr>
          <a:lstStyle/>
          <a:p>
            <a:pPr>
              <a:defRPr/>
            </a:pPr>
            <a:r>
              <a:rPr lang="fr-FR" dirty="0"/>
              <a:t>Entraînez-vous à présenter votre requête de plaidoyer</a:t>
            </a:r>
            <a:endParaRPr lang="fr-FR" altLang="en-US" dirty="0"/>
          </a:p>
        </p:txBody>
      </p:sp>
      <p:sp>
        <p:nvSpPr>
          <p:cNvPr id="5" name="Content Placeholder 19">
            <a:extLst>
              <a:ext uri="{FF2B5EF4-FFF2-40B4-BE49-F238E27FC236}">
                <a16:creationId xmlns:a16="http://schemas.microsoft.com/office/drawing/2014/main" id="{A2838574-A214-4C91-AF6F-4759BB97607B}"/>
              </a:ext>
            </a:extLst>
          </p:cNvPr>
          <p:cNvSpPr txBox="1">
            <a:spLocks/>
          </p:cNvSpPr>
          <p:nvPr/>
        </p:nvSpPr>
        <p:spPr>
          <a:xfrm>
            <a:off x="6850224" y="1657125"/>
            <a:ext cx="4503576" cy="4351338"/>
          </a:xfrm>
          <a:prstGeom prst="rect">
            <a:avLst/>
          </a:prstGeom>
          <a:ln>
            <a:solidFill>
              <a:schemeClr val="tx2">
                <a:lumMod val="50000"/>
              </a:schemeClr>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fr-FR" altLang="en-US" sz="2000" dirty="0"/>
              <a:t>[Insérer une photo ici]</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A051F3C-AC4A-F445-904D-F309E370BAE6}"/>
              </a:ext>
            </a:extLst>
          </p:cNvPr>
          <p:cNvSpPr>
            <a:spLocks noGrp="1"/>
          </p:cNvSpPr>
          <p:nvPr>
            <p:ph idx="1"/>
          </p:nvPr>
        </p:nvSpPr>
        <p:spPr>
          <a:xfrm>
            <a:off x="427845" y="1446140"/>
            <a:ext cx="10515600" cy="4731221"/>
          </a:xfrm>
        </p:spPr>
        <p:txBody>
          <a:bodyPr>
            <a:normAutofit/>
          </a:bodyPr>
          <a:lstStyle/>
          <a:p>
            <a:pPr marL="512064" indent="512064" algn="ctr">
              <a:lnSpc>
                <a:spcPct val="110000"/>
              </a:lnSpc>
              <a:buNone/>
            </a:pPr>
            <a:r>
              <a:rPr lang="fr-FR" sz="3200" dirty="0"/>
              <a:t>Simulez une réunion avec votre décideur à tour de rôle. Prenez des notes sur ce qui a fonctionné ou non. </a:t>
            </a:r>
          </a:p>
        </p:txBody>
      </p:sp>
      <p:sp>
        <p:nvSpPr>
          <p:cNvPr id="3" name="Title 2">
            <a:extLst>
              <a:ext uri="{FF2B5EF4-FFF2-40B4-BE49-F238E27FC236}">
                <a16:creationId xmlns:a16="http://schemas.microsoft.com/office/drawing/2014/main" id="{A104B96C-5CDA-43C2-BF0D-22A94DA861BB}"/>
              </a:ext>
            </a:extLst>
          </p:cNvPr>
          <p:cNvSpPr>
            <a:spLocks noGrp="1"/>
          </p:cNvSpPr>
          <p:nvPr>
            <p:ph type="title"/>
          </p:nvPr>
        </p:nvSpPr>
        <p:spPr>
          <a:xfrm>
            <a:off x="846945" y="179541"/>
            <a:ext cx="10515600" cy="782053"/>
          </a:xfrm>
        </p:spPr>
        <p:txBody>
          <a:bodyPr/>
          <a:lstStyle/>
          <a:p>
            <a:r>
              <a:rPr lang="fr-FR" dirty="0"/>
              <a:t>5.4 Entrainez-vous à travers un jeu de rôle</a:t>
            </a:r>
          </a:p>
        </p:txBody>
      </p:sp>
      <p:graphicFrame>
        <p:nvGraphicFramePr>
          <p:cNvPr id="5" name="Table 4">
            <a:extLst>
              <a:ext uri="{FF2B5EF4-FFF2-40B4-BE49-F238E27FC236}">
                <a16:creationId xmlns:a16="http://schemas.microsoft.com/office/drawing/2014/main" id="{1F31AB7C-B6CA-4CD8-AB28-510C65B1C26F}"/>
              </a:ext>
            </a:extLst>
          </p:cNvPr>
          <p:cNvGraphicFramePr>
            <a:graphicFrameLocks noGrp="1"/>
          </p:cNvGraphicFramePr>
          <p:nvPr>
            <p:extLst>
              <p:ext uri="{D42A27DB-BD31-4B8C-83A1-F6EECF244321}">
                <p14:modId xmlns:p14="http://schemas.microsoft.com/office/powerpoint/2010/main" val="3819018"/>
              </p:ext>
            </p:extLst>
          </p:nvPr>
        </p:nvGraphicFramePr>
        <p:xfrm>
          <a:off x="1375287" y="2930785"/>
          <a:ext cx="9441426" cy="3016914"/>
        </p:xfrm>
        <a:graphic>
          <a:graphicData uri="http://schemas.openxmlformats.org/drawingml/2006/table">
            <a:tbl>
              <a:tblPr firstRow="1" bandRow="1">
                <a:tableStyleId>{5C22544A-7EE6-4342-B048-85BDC9FD1C3A}</a:tableStyleId>
              </a:tblPr>
              <a:tblGrid>
                <a:gridCol w="9441426">
                  <a:extLst>
                    <a:ext uri="{9D8B030D-6E8A-4147-A177-3AD203B41FA5}">
                      <a16:colId xmlns:a16="http://schemas.microsoft.com/office/drawing/2014/main" val="1850270175"/>
                    </a:ext>
                  </a:extLst>
                </a:gridCol>
              </a:tblGrid>
              <a:tr h="271604">
                <a:tc>
                  <a:txBody>
                    <a:bodyPr/>
                    <a:lstStyle/>
                    <a:p>
                      <a:r>
                        <a:rPr lang="en-US" sz="2800" dirty="0"/>
                        <a:t>Role-play notes</a:t>
                      </a:r>
                    </a:p>
                  </a:txBody>
                  <a:tcPr>
                    <a:solidFill>
                      <a:srgbClr val="7AC360"/>
                    </a:solidFill>
                  </a:tcPr>
                </a:tc>
                <a:extLst>
                  <a:ext uri="{0D108BD9-81ED-4DB2-BD59-A6C34878D82A}">
                    <a16:rowId xmlns:a16="http://schemas.microsoft.com/office/drawing/2014/main" val="225741697"/>
                  </a:ext>
                </a:extLst>
              </a:tr>
              <a:tr h="2498754">
                <a:tc>
                  <a:txBody>
                    <a:bodyPr/>
                    <a:lstStyle/>
                    <a:p>
                      <a:endParaRPr lang="en-US" dirty="0"/>
                    </a:p>
                    <a:p>
                      <a:endParaRPr lang="en-US" dirty="0"/>
                    </a:p>
                    <a:p>
                      <a:endParaRPr lang="en-US" dirty="0"/>
                    </a:p>
                    <a:p>
                      <a:endParaRPr lang="en-US" dirty="0"/>
                    </a:p>
                    <a:p>
                      <a:endParaRPr lang="en-US" dirty="0"/>
                    </a:p>
                  </a:txBody>
                  <a:tcPr>
                    <a:solidFill>
                      <a:schemeClr val="bg1">
                        <a:lumMod val="95000"/>
                      </a:schemeClr>
                    </a:solidFill>
                  </a:tcPr>
                </a:tc>
                <a:extLst>
                  <a:ext uri="{0D108BD9-81ED-4DB2-BD59-A6C34878D82A}">
                    <a16:rowId xmlns:a16="http://schemas.microsoft.com/office/drawing/2014/main" val="3972247417"/>
                  </a:ext>
                </a:extLst>
              </a:tr>
            </a:tbl>
          </a:graphicData>
        </a:graphic>
      </p:graphicFrame>
    </p:spTree>
    <p:extLst>
      <p:ext uri="{BB962C8B-B14F-4D97-AF65-F5344CB8AC3E}">
        <p14:creationId xmlns:p14="http://schemas.microsoft.com/office/powerpoint/2010/main" val="132579423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ext Placeholder 5">
            <a:extLst>
              <a:ext uri="{FF2B5EF4-FFF2-40B4-BE49-F238E27FC236}">
                <a16:creationId xmlns:a16="http://schemas.microsoft.com/office/drawing/2014/main" id="{C0E43401-E0A6-4DD4-96B9-26ABB8AB7119}"/>
              </a:ext>
            </a:extLst>
          </p:cNvPr>
          <p:cNvSpPr txBox="1">
            <a:spLocks/>
          </p:cNvSpPr>
          <p:nvPr/>
        </p:nvSpPr>
        <p:spPr>
          <a:xfrm>
            <a:off x="1962150" y="1752600"/>
            <a:ext cx="8229600" cy="4495800"/>
          </a:xfrm>
          <a:prstGeom prst="rect">
            <a:avLst/>
          </a:prstGeom>
        </p:spPr>
        <p:txBody>
          <a:bodyPr>
            <a:normAutofit/>
          </a:bodyPr>
          <a:lstStyle/>
          <a:p>
            <a:pPr marL="342900" indent="-342900" eaLnBrk="1" fontAlgn="auto" hangingPunct="1">
              <a:spcBef>
                <a:spcPts val="0"/>
              </a:spcBef>
              <a:spcAft>
                <a:spcPts val="900"/>
              </a:spcAft>
              <a:buClr>
                <a:srgbClr val="00B3FF"/>
              </a:buClr>
              <a:buSzPct val="75000"/>
              <a:defRPr/>
            </a:pPr>
            <a:endParaRPr lang="fr-FR" sz="2400">
              <a:solidFill>
                <a:schemeClr val="accent2">
                  <a:lumMod val="85000"/>
                  <a:lumOff val="15000"/>
                </a:schemeClr>
              </a:solidFill>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0CCC809F-599C-0F43-9032-CEA8DA256DBB}"/>
              </a:ext>
            </a:extLst>
          </p:cNvPr>
          <p:cNvSpPr>
            <a:spLocks noGrp="1"/>
          </p:cNvSpPr>
          <p:nvPr>
            <p:ph type="title"/>
          </p:nvPr>
        </p:nvSpPr>
        <p:spPr>
          <a:xfrm>
            <a:off x="1510146" y="203127"/>
            <a:ext cx="9677400" cy="1325563"/>
          </a:xfrm>
        </p:spPr>
        <p:txBody>
          <a:bodyPr>
            <a:normAutofit/>
          </a:bodyPr>
          <a:lstStyle/>
          <a:p>
            <a:pPr algn="ctr"/>
            <a:r>
              <a:rPr lang="fr-FR" sz="4000" dirty="0">
                <a:solidFill>
                  <a:srgbClr val="1F4E79"/>
                </a:solidFill>
              </a:rPr>
              <a:t>Notes aux facilitateurs/</a:t>
            </a:r>
            <a:r>
              <a:rPr lang="fr-FR" sz="4000" dirty="0" err="1">
                <a:solidFill>
                  <a:srgbClr val="1F4E79"/>
                </a:solidFill>
              </a:rPr>
              <a:t>trices</a:t>
            </a:r>
            <a:br>
              <a:rPr lang="fr-FR" sz="4000" dirty="0">
                <a:solidFill>
                  <a:srgbClr val="1F4E79"/>
                </a:solidFill>
              </a:rPr>
            </a:br>
            <a:r>
              <a:rPr lang="fr-FR" sz="4000" dirty="0">
                <a:solidFill>
                  <a:srgbClr val="1F4E79"/>
                </a:solidFill>
              </a:rPr>
              <a:t>Étape 6</a:t>
            </a:r>
          </a:p>
        </p:txBody>
      </p:sp>
      <p:sp>
        <p:nvSpPr>
          <p:cNvPr id="6" name="Content Placeholder 5">
            <a:extLst>
              <a:ext uri="{FF2B5EF4-FFF2-40B4-BE49-F238E27FC236}">
                <a16:creationId xmlns:a16="http://schemas.microsoft.com/office/drawing/2014/main" id="{7381957D-DD5D-2B4C-8654-44A86C49AAA4}"/>
              </a:ext>
            </a:extLst>
          </p:cNvPr>
          <p:cNvSpPr>
            <a:spLocks noGrp="1"/>
          </p:cNvSpPr>
          <p:nvPr>
            <p:ph idx="1"/>
          </p:nvPr>
        </p:nvSpPr>
        <p:spPr>
          <a:xfrm>
            <a:off x="838200" y="1824831"/>
            <a:ext cx="10515600" cy="4351338"/>
          </a:xfrm>
        </p:spPr>
        <p:txBody>
          <a:bodyPr>
            <a:normAutofit lnSpcReduction="10000"/>
          </a:bodyPr>
          <a:lstStyle/>
          <a:p>
            <a:pPr marL="512064" indent="-512064">
              <a:lnSpc>
                <a:spcPct val="110000"/>
              </a:lnSpc>
              <a:buNone/>
            </a:pPr>
            <a:r>
              <a:rPr lang="fr-FR" altLang="en-US" sz="2400" b="1" dirty="0"/>
              <a:t>Prévoyez au moins 2h30-3h pour l’Étape 6, 30 minutes pour l’inventaire des ressources et 2h-2h30 pour créer votre plan de travail.  </a:t>
            </a:r>
          </a:p>
          <a:p>
            <a:pPr marL="0" indent="0">
              <a:spcBef>
                <a:spcPct val="0"/>
              </a:spcBef>
              <a:buNone/>
            </a:pPr>
            <a:endParaRPr lang="fr-FR" altLang="en-US" sz="2400" b="1" dirty="0"/>
          </a:p>
          <a:p>
            <a:pPr marL="0" indent="0">
              <a:lnSpc>
                <a:spcPct val="70000"/>
              </a:lnSpc>
              <a:buNone/>
            </a:pPr>
            <a:r>
              <a:rPr lang="fr-FR" altLang="en-US" sz="2400" u="sng" dirty="0"/>
              <a:t>Avant la session :</a:t>
            </a:r>
          </a:p>
          <a:p>
            <a:pPr marL="347472" indent="-347472">
              <a:lnSpc>
                <a:spcPct val="100000"/>
              </a:lnSpc>
              <a:spcBef>
                <a:spcPts val="900"/>
              </a:spcBef>
              <a:spcAft>
                <a:spcPts val="900"/>
              </a:spcAft>
            </a:pPr>
            <a:r>
              <a:rPr lang="fr-FR" altLang="en-US" sz="2400" dirty="0"/>
              <a:t>Pensez à organiser l’Étape 6 à un moment où votre groupe est plein d’énergie. Il s’agit d’une étape très prenante et il est bon de commencer la journée par ces activités. </a:t>
            </a:r>
          </a:p>
          <a:p>
            <a:pPr marL="347472" indent="-347472">
              <a:lnSpc>
                <a:spcPct val="100000"/>
              </a:lnSpc>
              <a:spcBef>
                <a:spcPts val="900"/>
              </a:spcBef>
              <a:spcAft>
                <a:spcPts val="900"/>
              </a:spcAft>
            </a:pPr>
            <a:r>
              <a:rPr lang="fr-FR" altLang="en-US" sz="2400" dirty="0"/>
              <a:t>Une autre option est de terminer plus tôt le jour précédent, d’assigner un ou les deux exercices en devoir(s) et de demander aux groupes de présenter leurs travaux dès le matin le lendemain. </a:t>
            </a:r>
            <a:endParaRPr lang="fr-FR" altLang="en-US" sz="2800" b="1" dirty="0"/>
          </a:p>
          <a:p>
            <a:pPr marL="0" indent="0">
              <a:spcBef>
                <a:spcPct val="0"/>
              </a:spcBef>
              <a:buNone/>
            </a:pPr>
            <a:endParaRPr lang="fr-FR" altLang="en-US" sz="2800" b="1" dirty="0"/>
          </a:p>
          <a:p>
            <a:pPr marL="0" indent="0">
              <a:spcBef>
                <a:spcPct val="0"/>
              </a:spcBef>
              <a:buNone/>
            </a:pPr>
            <a:endParaRPr lang="fr-FR" altLang="en-US" dirty="0"/>
          </a:p>
        </p:txBody>
      </p:sp>
    </p:spTree>
  </p:cSld>
  <p:clrMapOvr>
    <a:masterClrMapping/>
  </p:clrMapOvr>
  <p:transition spd="slow"/>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4" name="Snip Same Side Corner Rectangle 3">
            <a:extLst>
              <a:ext uri="{FF2B5EF4-FFF2-40B4-BE49-F238E27FC236}">
                <a16:creationId xmlns:a16="http://schemas.microsoft.com/office/drawing/2014/main" id="{A6AF4D73-59AA-6F42-B8C7-D4FFA6B5E247}"/>
              </a:ext>
            </a:extLst>
          </p:cNvPr>
          <p:cNvSpPr/>
          <p:nvPr/>
        </p:nvSpPr>
        <p:spPr>
          <a:xfrm rot="5400000">
            <a:off x="2572671" y="-2700856"/>
            <a:ext cx="6968571" cy="12270085"/>
          </a:xfrm>
          <a:custGeom>
            <a:avLst/>
            <a:gdLst>
              <a:gd name="connsiteX0" fmla="*/ 3436144 w 6872288"/>
              <a:gd name="connsiteY0" fmla="*/ 0 h 6915150"/>
              <a:gd name="connsiteX1" fmla="*/ 3436144 w 6872288"/>
              <a:gd name="connsiteY1" fmla="*/ 0 h 6915150"/>
              <a:gd name="connsiteX2" fmla="*/ 6872288 w 6872288"/>
              <a:gd name="connsiteY2" fmla="*/ 3436144 h 6915150"/>
              <a:gd name="connsiteX3" fmla="*/ 6872288 w 6872288"/>
              <a:gd name="connsiteY3" fmla="*/ 6915150 h 6915150"/>
              <a:gd name="connsiteX4" fmla="*/ 6872288 w 6872288"/>
              <a:gd name="connsiteY4" fmla="*/ 6915150 h 6915150"/>
              <a:gd name="connsiteX5" fmla="*/ 0 w 6872288"/>
              <a:gd name="connsiteY5" fmla="*/ 6915150 h 6915150"/>
              <a:gd name="connsiteX6" fmla="*/ 0 w 6872288"/>
              <a:gd name="connsiteY6" fmla="*/ 6915150 h 6915150"/>
              <a:gd name="connsiteX7" fmla="*/ 0 w 6872288"/>
              <a:gd name="connsiteY7" fmla="*/ 3436144 h 6915150"/>
              <a:gd name="connsiteX8" fmla="*/ 3436144 w 6872288"/>
              <a:gd name="connsiteY8" fmla="*/ 0 h 6915150"/>
              <a:gd name="connsiteX0" fmla="*/ 3436144 w 6872288"/>
              <a:gd name="connsiteY0" fmla="*/ 0 h 8229600"/>
              <a:gd name="connsiteX1" fmla="*/ 3436144 w 6872288"/>
              <a:gd name="connsiteY1" fmla="*/ 0 h 8229600"/>
              <a:gd name="connsiteX2" fmla="*/ 6872288 w 6872288"/>
              <a:gd name="connsiteY2" fmla="*/ 3436144 h 8229600"/>
              <a:gd name="connsiteX3" fmla="*/ 6872288 w 6872288"/>
              <a:gd name="connsiteY3" fmla="*/ 6915150 h 8229600"/>
              <a:gd name="connsiteX4" fmla="*/ 5000625 w 6872288"/>
              <a:gd name="connsiteY4" fmla="*/ 8229600 h 8229600"/>
              <a:gd name="connsiteX5" fmla="*/ 0 w 6872288"/>
              <a:gd name="connsiteY5" fmla="*/ 6915150 h 8229600"/>
              <a:gd name="connsiteX6" fmla="*/ 0 w 6872288"/>
              <a:gd name="connsiteY6" fmla="*/ 6915150 h 8229600"/>
              <a:gd name="connsiteX7" fmla="*/ 0 w 6872288"/>
              <a:gd name="connsiteY7" fmla="*/ 3436144 h 8229600"/>
              <a:gd name="connsiteX8" fmla="*/ 3436144 w 6872288"/>
              <a:gd name="connsiteY8" fmla="*/ 0 h 8229600"/>
              <a:gd name="connsiteX0" fmla="*/ 3436144 w 6886575"/>
              <a:gd name="connsiteY0" fmla="*/ 0 h 8786813"/>
              <a:gd name="connsiteX1" fmla="*/ 3436144 w 6886575"/>
              <a:gd name="connsiteY1" fmla="*/ 0 h 8786813"/>
              <a:gd name="connsiteX2" fmla="*/ 6872288 w 6886575"/>
              <a:gd name="connsiteY2" fmla="*/ 3436144 h 8786813"/>
              <a:gd name="connsiteX3" fmla="*/ 6886575 w 6886575"/>
              <a:gd name="connsiteY3" fmla="*/ 8786813 h 8786813"/>
              <a:gd name="connsiteX4" fmla="*/ 5000625 w 6886575"/>
              <a:gd name="connsiteY4" fmla="*/ 8229600 h 8786813"/>
              <a:gd name="connsiteX5" fmla="*/ 0 w 6886575"/>
              <a:gd name="connsiteY5" fmla="*/ 6915150 h 8786813"/>
              <a:gd name="connsiteX6" fmla="*/ 0 w 6886575"/>
              <a:gd name="connsiteY6" fmla="*/ 6915150 h 8786813"/>
              <a:gd name="connsiteX7" fmla="*/ 0 w 6886575"/>
              <a:gd name="connsiteY7" fmla="*/ 3436144 h 8786813"/>
              <a:gd name="connsiteX8" fmla="*/ 3436144 w 6886575"/>
              <a:gd name="connsiteY8" fmla="*/ 0 h 8786813"/>
              <a:gd name="connsiteX0" fmla="*/ 3436144 w 6886575"/>
              <a:gd name="connsiteY0" fmla="*/ 0 h 8786813"/>
              <a:gd name="connsiteX1" fmla="*/ 3436144 w 6886575"/>
              <a:gd name="connsiteY1" fmla="*/ 0 h 8786813"/>
              <a:gd name="connsiteX2" fmla="*/ 6872288 w 6886575"/>
              <a:gd name="connsiteY2" fmla="*/ 3436144 h 8786813"/>
              <a:gd name="connsiteX3" fmla="*/ 6886575 w 6886575"/>
              <a:gd name="connsiteY3" fmla="*/ 8786813 h 8786813"/>
              <a:gd name="connsiteX4" fmla="*/ 5000625 w 6886575"/>
              <a:gd name="connsiteY4" fmla="*/ 8229600 h 8786813"/>
              <a:gd name="connsiteX5" fmla="*/ 0 w 6886575"/>
              <a:gd name="connsiteY5" fmla="*/ 6915150 h 8786813"/>
              <a:gd name="connsiteX6" fmla="*/ 1014413 w 6886575"/>
              <a:gd name="connsiteY6" fmla="*/ 7586662 h 8786813"/>
              <a:gd name="connsiteX7" fmla="*/ 0 w 6886575"/>
              <a:gd name="connsiteY7" fmla="*/ 3436144 h 8786813"/>
              <a:gd name="connsiteX8" fmla="*/ 3436144 w 6886575"/>
              <a:gd name="connsiteY8" fmla="*/ 0 h 8786813"/>
              <a:gd name="connsiteX0" fmla="*/ 3436144 w 6886575"/>
              <a:gd name="connsiteY0" fmla="*/ 0 h 8786813"/>
              <a:gd name="connsiteX1" fmla="*/ 3436144 w 6886575"/>
              <a:gd name="connsiteY1" fmla="*/ 0 h 8786813"/>
              <a:gd name="connsiteX2" fmla="*/ 6872288 w 6886575"/>
              <a:gd name="connsiteY2" fmla="*/ 3436144 h 8786813"/>
              <a:gd name="connsiteX3" fmla="*/ 6886575 w 6886575"/>
              <a:gd name="connsiteY3" fmla="*/ 8786813 h 8786813"/>
              <a:gd name="connsiteX4" fmla="*/ 5000625 w 6886575"/>
              <a:gd name="connsiteY4" fmla="*/ 8229600 h 8786813"/>
              <a:gd name="connsiteX5" fmla="*/ 0 w 6886575"/>
              <a:gd name="connsiteY5" fmla="*/ 6915150 h 8786813"/>
              <a:gd name="connsiteX6" fmla="*/ 642938 w 6886575"/>
              <a:gd name="connsiteY6" fmla="*/ 5357812 h 8786813"/>
              <a:gd name="connsiteX7" fmla="*/ 0 w 6886575"/>
              <a:gd name="connsiteY7" fmla="*/ 3436144 h 8786813"/>
              <a:gd name="connsiteX8" fmla="*/ 3436144 w 6886575"/>
              <a:gd name="connsiteY8" fmla="*/ 0 h 8786813"/>
              <a:gd name="connsiteX0" fmla="*/ 3464719 w 6915150"/>
              <a:gd name="connsiteY0" fmla="*/ 0 h 8786813"/>
              <a:gd name="connsiteX1" fmla="*/ 3464719 w 6915150"/>
              <a:gd name="connsiteY1" fmla="*/ 0 h 8786813"/>
              <a:gd name="connsiteX2" fmla="*/ 6900863 w 6915150"/>
              <a:gd name="connsiteY2" fmla="*/ 3436144 h 8786813"/>
              <a:gd name="connsiteX3" fmla="*/ 6915150 w 6915150"/>
              <a:gd name="connsiteY3" fmla="*/ 8786813 h 8786813"/>
              <a:gd name="connsiteX4" fmla="*/ 5029200 w 6915150"/>
              <a:gd name="connsiteY4" fmla="*/ 8229600 h 8786813"/>
              <a:gd name="connsiteX5" fmla="*/ 0 w 6915150"/>
              <a:gd name="connsiteY5" fmla="*/ 8786813 h 8786813"/>
              <a:gd name="connsiteX6" fmla="*/ 671513 w 6915150"/>
              <a:gd name="connsiteY6" fmla="*/ 5357812 h 8786813"/>
              <a:gd name="connsiteX7" fmla="*/ 28575 w 6915150"/>
              <a:gd name="connsiteY7" fmla="*/ 3436144 h 8786813"/>
              <a:gd name="connsiteX8" fmla="*/ 3464719 w 6915150"/>
              <a:gd name="connsiteY8" fmla="*/ 0 h 8786813"/>
              <a:gd name="connsiteX0" fmla="*/ 3464719 w 6915150"/>
              <a:gd name="connsiteY0" fmla="*/ 0 h 8786813"/>
              <a:gd name="connsiteX1" fmla="*/ 3464719 w 6915150"/>
              <a:gd name="connsiteY1" fmla="*/ 0 h 8786813"/>
              <a:gd name="connsiteX2" fmla="*/ 6900863 w 6915150"/>
              <a:gd name="connsiteY2" fmla="*/ 3436144 h 8786813"/>
              <a:gd name="connsiteX3" fmla="*/ 6915150 w 6915150"/>
              <a:gd name="connsiteY3" fmla="*/ 8786813 h 8786813"/>
              <a:gd name="connsiteX4" fmla="*/ 5029200 w 6915150"/>
              <a:gd name="connsiteY4" fmla="*/ 8229600 h 8786813"/>
              <a:gd name="connsiteX5" fmla="*/ 0 w 6915150"/>
              <a:gd name="connsiteY5" fmla="*/ 8786813 h 8786813"/>
              <a:gd name="connsiteX6" fmla="*/ 28575 w 6915150"/>
              <a:gd name="connsiteY6" fmla="*/ 3436144 h 8786813"/>
              <a:gd name="connsiteX7" fmla="*/ 3464719 w 6915150"/>
              <a:gd name="connsiteY7" fmla="*/ 0 h 8786813"/>
              <a:gd name="connsiteX0" fmla="*/ 3464719 w 6915150"/>
              <a:gd name="connsiteY0" fmla="*/ 0 h 8786813"/>
              <a:gd name="connsiteX1" fmla="*/ 3464719 w 6915150"/>
              <a:gd name="connsiteY1" fmla="*/ 0 h 8786813"/>
              <a:gd name="connsiteX2" fmla="*/ 6900863 w 6915150"/>
              <a:gd name="connsiteY2" fmla="*/ 3436144 h 8786813"/>
              <a:gd name="connsiteX3" fmla="*/ 6915150 w 6915150"/>
              <a:gd name="connsiteY3" fmla="*/ 8786813 h 8786813"/>
              <a:gd name="connsiteX4" fmla="*/ 0 w 6915150"/>
              <a:gd name="connsiteY4" fmla="*/ 8786813 h 8786813"/>
              <a:gd name="connsiteX5" fmla="*/ 28575 w 6915150"/>
              <a:gd name="connsiteY5" fmla="*/ 3436144 h 8786813"/>
              <a:gd name="connsiteX6" fmla="*/ 3464719 w 6915150"/>
              <a:gd name="connsiteY6" fmla="*/ 0 h 8786813"/>
              <a:gd name="connsiteX0" fmla="*/ 1535907 w 6915150"/>
              <a:gd name="connsiteY0" fmla="*/ 1771651 h 8786813"/>
              <a:gd name="connsiteX1" fmla="*/ 3464719 w 6915150"/>
              <a:gd name="connsiteY1" fmla="*/ 0 h 8786813"/>
              <a:gd name="connsiteX2" fmla="*/ 6900863 w 6915150"/>
              <a:gd name="connsiteY2" fmla="*/ 3436144 h 8786813"/>
              <a:gd name="connsiteX3" fmla="*/ 6915150 w 6915150"/>
              <a:gd name="connsiteY3" fmla="*/ 8786813 h 8786813"/>
              <a:gd name="connsiteX4" fmla="*/ 0 w 6915150"/>
              <a:gd name="connsiteY4" fmla="*/ 8786813 h 8786813"/>
              <a:gd name="connsiteX5" fmla="*/ 28575 w 6915150"/>
              <a:gd name="connsiteY5" fmla="*/ 3436144 h 8786813"/>
              <a:gd name="connsiteX6" fmla="*/ 1535907 w 6915150"/>
              <a:gd name="connsiteY6" fmla="*/ 1771651 h 8786813"/>
              <a:gd name="connsiteX0" fmla="*/ 28575 w 6915150"/>
              <a:gd name="connsiteY0" fmla="*/ 3436144 h 8786813"/>
              <a:gd name="connsiteX1" fmla="*/ 3464719 w 6915150"/>
              <a:gd name="connsiteY1" fmla="*/ 0 h 8786813"/>
              <a:gd name="connsiteX2" fmla="*/ 6900863 w 6915150"/>
              <a:gd name="connsiteY2" fmla="*/ 3436144 h 8786813"/>
              <a:gd name="connsiteX3" fmla="*/ 6915150 w 6915150"/>
              <a:gd name="connsiteY3" fmla="*/ 8786813 h 8786813"/>
              <a:gd name="connsiteX4" fmla="*/ 0 w 6915150"/>
              <a:gd name="connsiteY4" fmla="*/ 8786813 h 8786813"/>
              <a:gd name="connsiteX5" fmla="*/ 28575 w 6915150"/>
              <a:gd name="connsiteY5" fmla="*/ 3436144 h 8786813"/>
              <a:gd name="connsiteX0" fmla="*/ 28575 w 6915150"/>
              <a:gd name="connsiteY0" fmla="*/ 2150268 h 7500937"/>
              <a:gd name="connsiteX1" fmla="*/ 3536156 w 6915150"/>
              <a:gd name="connsiteY1" fmla="*/ 0 h 7500937"/>
              <a:gd name="connsiteX2" fmla="*/ 6900863 w 6915150"/>
              <a:gd name="connsiteY2" fmla="*/ 2150268 h 7500937"/>
              <a:gd name="connsiteX3" fmla="*/ 6915150 w 6915150"/>
              <a:gd name="connsiteY3" fmla="*/ 7500937 h 7500937"/>
              <a:gd name="connsiteX4" fmla="*/ 0 w 6915150"/>
              <a:gd name="connsiteY4" fmla="*/ 7500937 h 7500937"/>
              <a:gd name="connsiteX5" fmla="*/ 28575 w 6915150"/>
              <a:gd name="connsiteY5" fmla="*/ 2150268 h 7500937"/>
              <a:gd name="connsiteX0" fmla="*/ 42862 w 6915150"/>
              <a:gd name="connsiteY0" fmla="*/ 2135981 h 7500937"/>
              <a:gd name="connsiteX1" fmla="*/ 3536156 w 6915150"/>
              <a:gd name="connsiteY1" fmla="*/ 0 h 7500937"/>
              <a:gd name="connsiteX2" fmla="*/ 6900863 w 6915150"/>
              <a:gd name="connsiteY2" fmla="*/ 2150268 h 7500937"/>
              <a:gd name="connsiteX3" fmla="*/ 6915150 w 6915150"/>
              <a:gd name="connsiteY3" fmla="*/ 7500937 h 7500937"/>
              <a:gd name="connsiteX4" fmla="*/ 0 w 6915150"/>
              <a:gd name="connsiteY4" fmla="*/ 7500937 h 7500937"/>
              <a:gd name="connsiteX5" fmla="*/ 42862 w 6915150"/>
              <a:gd name="connsiteY5" fmla="*/ 2135981 h 7500937"/>
              <a:gd name="connsiteX0" fmla="*/ 313796 w 6915150"/>
              <a:gd name="connsiteY0" fmla="*/ 2164203 h 7500937"/>
              <a:gd name="connsiteX1" fmla="*/ 3536156 w 6915150"/>
              <a:gd name="connsiteY1" fmla="*/ 0 h 7500937"/>
              <a:gd name="connsiteX2" fmla="*/ 6900863 w 6915150"/>
              <a:gd name="connsiteY2" fmla="*/ 2150268 h 7500937"/>
              <a:gd name="connsiteX3" fmla="*/ 6915150 w 6915150"/>
              <a:gd name="connsiteY3" fmla="*/ 7500937 h 7500937"/>
              <a:gd name="connsiteX4" fmla="*/ 0 w 6915150"/>
              <a:gd name="connsiteY4" fmla="*/ 7500937 h 7500937"/>
              <a:gd name="connsiteX5" fmla="*/ 313796 w 6915150"/>
              <a:gd name="connsiteY5" fmla="*/ 2164203 h 7500937"/>
              <a:gd name="connsiteX0" fmla="*/ 25930 w 6915150"/>
              <a:gd name="connsiteY0" fmla="*/ 2248870 h 7500937"/>
              <a:gd name="connsiteX1" fmla="*/ 3536156 w 6915150"/>
              <a:gd name="connsiteY1" fmla="*/ 0 h 7500937"/>
              <a:gd name="connsiteX2" fmla="*/ 6900863 w 6915150"/>
              <a:gd name="connsiteY2" fmla="*/ 2150268 h 7500937"/>
              <a:gd name="connsiteX3" fmla="*/ 6915150 w 6915150"/>
              <a:gd name="connsiteY3" fmla="*/ 7500937 h 7500937"/>
              <a:gd name="connsiteX4" fmla="*/ 0 w 6915150"/>
              <a:gd name="connsiteY4" fmla="*/ 7500937 h 7500937"/>
              <a:gd name="connsiteX5" fmla="*/ 25930 w 6915150"/>
              <a:gd name="connsiteY5" fmla="*/ 2248870 h 7500937"/>
              <a:gd name="connsiteX0" fmla="*/ 0 w 6923087"/>
              <a:gd name="connsiteY0" fmla="*/ 2254514 h 7500937"/>
              <a:gd name="connsiteX1" fmla="*/ 3544093 w 6923087"/>
              <a:gd name="connsiteY1" fmla="*/ 0 h 7500937"/>
              <a:gd name="connsiteX2" fmla="*/ 6908800 w 6923087"/>
              <a:gd name="connsiteY2" fmla="*/ 2150268 h 7500937"/>
              <a:gd name="connsiteX3" fmla="*/ 6923087 w 6923087"/>
              <a:gd name="connsiteY3" fmla="*/ 7500937 h 7500937"/>
              <a:gd name="connsiteX4" fmla="*/ 7937 w 6923087"/>
              <a:gd name="connsiteY4" fmla="*/ 7500937 h 7500937"/>
              <a:gd name="connsiteX5" fmla="*/ 0 w 6923087"/>
              <a:gd name="connsiteY5" fmla="*/ 2254514 h 7500937"/>
              <a:gd name="connsiteX0" fmla="*/ 13586 w 6936673"/>
              <a:gd name="connsiteY0" fmla="*/ 2254514 h 10595011"/>
              <a:gd name="connsiteX1" fmla="*/ 3557679 w 6936673"/>
              <a:gd name="connsiteY1" fmla="*/ 0 h 10595011"/>
              <a:gd name="connsiteX2" fmla="*/ 6922386 w 6936673"/>
              <a:gd name="connsiteY2" fmla="*/ 2150268 h 10595011"/>
              <a:gd name="connsiteX3" fmla="*/ 6936673 w 6936673"/>
              <a:gd name="connsiteY3" fmla="*/ 7500937 h 10595011"/>
              <a:gd name="connsiteX4" fmla="*/ 258 w 6936673"/>
              <a:gd name="connsiteY4" fmla="*/ 10595011 h 10595011"/>
              <a:gd name="connsiteX5" fmla="*/ 13586 w 6936673"/>
              <a:gd name="connsiteY5" fmla="*/ 2254514 h 10595011"/>
              <a:gd name="connsiteX0" fmla="*/ 13586 w 6968571"/>
              <a:gd name="connsiteY0" fmla="*/ 2254514 h 10595011"/>
              <a:gd name="connsiteX1" fmla="*/ 3557679 w 6968571"/>
              <a:gd name="connsiteY1" fmla="*/ 0 h 10595011"/>
              <a:gd name="connsiteX2" fmla="*/ 6922386 w 6968571"/>
              <a:gd name="connsiteY2" fmla="*/ 2150268 h 10595011"/>
              <a:gd name="connsiteX3" fmla="*/ 6968571 w 6968571"/>
              <a:gd name="connsiteY3" fmla="*/ 10563114 h 10595011"/>
              <a:gd name="connsiteX4" fmla="*/ 258 w 6968571"/>
              <a:gd name="connsiteY4" fmla="*/ 10595011 h 10595011"/>
              <a:gd name="connsiteX5" fmla="*/ 13586 w 6968571"/>
              <a:gd name="connsiteY5" fmla="*/ 2254514 h 10595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68571" h="10595011">
                <a:moveTo>
                  <a:pt x="13586" y="2254514"/>
                </a:moveTo>
                <a:lnTo>
                  <a:pt x="3557679" y="0"/>
                </a:lnTo>
                <a:lnTo>
                  <a:pt x="6922386" y="2150268"/>
                </a:lnTo>
                <a:cubicBezTo>
                  <a:pt x="6927148" y="3933824"/>
                  <a:pt x="6963809" y="8779558"/>
                  <a:pt x="6968571" y="10563114"/>
                </a:cubicBezTo>
                <a:lnTo>
                  <a:pt x="258" y="10595011"/>
                </a:lnTo>
                <a:cubicBezTo>
                  <a:pt x="-2388" y="8846203"/>
                  <a:pt x="16232" y="4003322"/>
                  <a:pt x="13586" y="2254514"/>
                </a:cubicBezTo>
                <a:close/>
              </a:path>
            </a:pathLst>
          </a:custGeom>
          <a:solidFill>
            <a:srgbClr val="7AC3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noFill/>
            </a:endParaRPr>
          </a:p>
        </p:txBody>
      </p:sp>
      <p:sp>
        <p:nvSpPr>
          <p:cNvPr id="5" name="TextBox 4">
            <a:extLst>
              <a:ext uri="{FF2B5EF4-FFF2-40B4-BE49-F238E27FC236}">
                <a16:creationId xmlns:a16="http://schemas.microsoft.com/office/drawing/2014/main" id="{5939621B-DB6E-B84F-A8ED-CFA14D97585A}"/>
              </a:ext>
            </a:extLst>
          </p:cNvPr>
          <p:cNvSpPr txBox="1"/>
          <p:nvPr/>
        </p:nvSpPr>
        <p:spPr>
          <a:xfrm>
            <a:off x="6905449" y="2459504"/>
            <a:ext cx="4859866" cy="1938992"/>
          </a:xfrm>
          <a:prstGeom prst="rect">
            <a:avLst/>
          </a:prstGeom>
          <a:noFill/>
        </p:spPr>
        <p:txBody>
          <a:bodyPr wrap="square" rtlCol="0">
            <a:spAutoFit/>
          </a:bodyPr>
          <a:lstStyle/>
          <a:p>
            <a:r>
              <a:rPr lang="fr-FR" sz="4000" dirty="0">
                <a:solidFill>
                  <a:schemeClr val="bg1"/>
                </a:solidFill>
                <a:latin typeface="Tahoma" panose="020B0604030504040204" pitchFamily="34" charset="0"/>
                <a:ea typeface="Tahoma" panose="020B0604030504040204" pitchFamily="34" charset="0"/>
                <a:cs typeface="Tahoma" panose="020B0604030504040204" pitchFamily="34" charset="0"/>
              </a:rPr>
              <a:t>Résultat de </a:t>
            </a:r>
            <a:br>
              <a:rPr lang="fr-FR" sz="400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fr-FR" sz="4000" dirty="0">
                <a:solidFill>
                  <a:schemeClr val="bg1"/>
                </a:solidFill>
                <a:latin typeface="Tahoma" panose="020B0604030504040204" pitchFamily="34" charset="0"/>
                <a:ea typeface="Tahoma" panose="020B0604030504040204" pitchFamily="34" charset="0"/>
                <a:cs typeface="Tahoma" panose="020B0604030504040204" pitchFamily="34" charset="0"/>
              </a:rPr>
              <a:t>l’Étape 6: Plan de travail</a:t>
            </a:r>
          </a:p>
        </p:txBody>
      </p:sp>
      <p:pic>
        <p:nvPicPr>
          <p:cNvPr id="3" name="Picture 2" descr="Diagram&#10;&#10;Description automatically generated">
            <a:extLst>
              <a:ext uri="{FF2B5EF4-FFF2-40B4-BE49-F238E27FC236}">
                <a16:creationId xmlns:a16="http://schemas.microsoft.com/office/drawing/2014/main" id="{93AEA22F-0610-484C-BD4A-201D3A39FCF1}"/>
              </a:ext>
            </a:extLst>
          </p:cNvPr>
          <p:cNvPicPr>
            <a:picLocks noChangeAspect="1"/>
          </p:cNvPicPr>
          <p:nvPr/>
        </p:nvPicPr>
        <p:blipFill>
          <a:blip r:embed="rId3"/>
          <a:stretch>
            <a:fillRect/>
          </a:stretch>
        </p:blipFill>
        <p:spPr>
          <a:xfrm>
            <a:off x="233414" y="306324"/>
            <a:ext cx="6245352" cy="6245352"/>
          </a:xfrm>
          <a:prstGeom prst="rect">
            <a:avLst/>
          </a:prstGeom>
        </p:spPr>
      </p:pic>
    </p:spTree>
    <p:extLst>
      <p:ext uri="{BB962C8B-B14F-4D97-AF65-F5344CB8AC3E}">
        <p14:creationId xmlns:p14="http://schemas.microsoft.com/office/powerpoint/2010/main" val="251817324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Text Placeholder 2">
            <a:extLst>
              <a:ext uri="{FF2B5EF4-FFF2-40B4-BE49-F238E27FC236}">
                <a16:creationId xmlns:a16="http://schemas.microsoft.com/office/drawing/2014/main" id="{427D4E7A-5B46-4BEB-AE8E-346153B1E517}"/>
              </a:ext>
            </a:extLst>
          </p:cNvPr>
          <p:cNvSpPr>
            <a:spLocks noGrp="1"/>
          </p:cNvSpPr>
          <p:nvPr>
            <p:ph idx="1"/>
          </p:nvPr>
        </p:nvSpPr>
        <p:spPr/>
        <p:txBody>
          <a:bodyPr>
            <a:normAutofit/>
          </a:bodyPr>
          <a:lstStyle/>
          <a:p>
            <a:pPr marL="512064" indent="-512064" eaLnBrk="1" hangingPunct="1">
              <a:lnSpc>
                <a:spcPct val="120000"/>
              </a:lnSpc>
              <a:defRPr/>
            </a:pPr>
            <a:r>
              <a:rPr lang="fr-FR" altLang="en-US" dirty="0"/>
              <a:t>Avez-vous les ressources financières ?</a:t>
            </a:r>
          </a:p>
          <a:p>
            <a:pPr marL="512064" indent="-512064" eaLnBrk="1" hangingPunct="1">
              <a:lnSpc>
                <a:spcPct val="120000"/>
              </a:lnSpc>
              <a:defRPr/>
            </a:pPr>
            <a:r>
              <a:rPr lang="fr-FR" altLang="en-US" dirty="0"/>
              <a:t>Avez-vous le temps ?</a:t>
            </a:r>
          </a:p>
          <a:p>
            <a:pPr marL="512064" indent="-512064" eaLnBrk="1" hangingPunct="1">
              <a:lnSpc>
                <a:spcPct val="120000"/>
              </a:lnSpc>
              <a:defRPr/>
            </a:pPr>
            <a:r>
              <a:rPr lang="fr-FR" altLang="en-US" dirty="0"/>
              <a:t>Avez-vous les preuves (données ou rapports de terrain) pour soutenir votre requête ? </a:t>
            </a:r>
          </a:p>
          <a:p>
            <a:pPr marL="512064" indent="-512064" eaLnBrk="1" hangingPunct="1">
              <a:lnSpc>
                <a:spcPct val="120000"/>
              </a:lnSpc>
              <a:defRPr/>
            </a:pPr>
            <a:r>
              <a:rPr lang="fr-FR" altLang="en-US" dirty="0"/>
              <a:t>Avez-vous les ressources humaines nécessaires pour mettre en œuvre votre stratégie ?</a:t>
            </a:r>
          </a:p>
          <a:p>
            <a:pPr marL="512064" indent="-512064" eaLnBrk="1" hangingPunct="1">
              <a:lnSpc>
                <a:spcPct val="120000"/>
              </a:lnSpc>
              <a:defRPr/>
            </a:pPr>
            <a:r>
              <a:rPr lang="fr-FR" altLang="en-US" dirty="0"/>
              <a:t>Avez-vous accès à votre décideur et celles et ceux qui l’influencent ?</a:t>
            </a:r>
          </a:p>
          <a:p>
            <a:pPr marL="0" indent="0" eaLnBrk="1" hangingPunct="1">
              <a:buNone/>
              <a:defRPr/>
            </a:pPr>
            <a:endParaRPr lang="fr-FR" altLang="en-US" dirty="0">
              <a:solidFill>
                <a:schemeClr val="accent2"/>
              </a:solidFill>
            </a:endParaRPr>
          </a:p>
        </p:txBody>
      </p:sp>
      <p:sp>
        <p:nvSpPr>
          <p:cNvPr id="149508" name="Title 1">
            <a:extLst>
              <a:ext uri="{FF2B5EF4-FFF2-40B4-BE49-F238E27FC236}">
                <a16:creationId xmlns:a16="http://schemas.microsoft.com/office/drawing/2014/main" id="{7B3AF7E8-8832-4572-B70C-574ABCA9F90D}"/>
              </a:ext>
            </a:extLst>
          </p:cNvPr>
          <p:cNvSpPr>
            <a:spLocks noGrp="1"/>
          </p:cNvSpPr>
          <p:nvPr>
            <p:ph type="title"/>
          </p:nvPr>
        </p:nvSpPr>
        <p:spPr/>
        <p:txBody>
          <a:bodyPr>
            <a:normAutofit/>
          </a:bodyPr>
          <a:lstStyle/>
          <a:p>
            <a:pPr eaLnBrk="1" hangingPunct="1">
              <a:defRPr/>
            </a:pPr>
            <a:r>
              <a:rPr lang="fr-FR" altLang="en-US" dirty="0"/>
              <a:t>6.1 Faites l’inventaire de vos ressources</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D4D6433-616D-498D-BBCE-C14567A593E8}"/>
              </a:ext>
            </a:extLst>
          </p:cNvPr>
          <p:cNvSpPr>
            <a:spLocks noGrp="1"/>
          </p:cNvSpPr>
          <p:nvPr>
            <p:ph idx="1"/>
          </p:nvPr>
        </p:nvSpPr>
        <p:spPr>
          <a:xfrm>
            <a:off x="628035" y="1445741"/>
            <a:ext cx="10935930" cy="4731221"/>
          </a:xfrm>
        </p:spPr>
        <p:txBody>
          <a:bodyPr>
            <a:normAutofit/>
          </a:bodyPr>
          <a:lstStyle/>
          <a:p>
            <a:pPr marL="512064" indent="-512064" algn="ctr">
              <a:lnSpc>
                <a:spcPct val="120000"/>
              </a:lnSpc>
              <a:buNone/>
            </a:pPr>
            <a:r>
              <a:rPr lang="fr-FR" sz="2600" dirty="0"/>
              <a:t>Conduisez un examen interne. Indiquez ‘oui’ si vous les avez ou ou ‘non’ si vous ne les avez pas, décrivez les ressources et/ou comment vous les obtiendrez.</a:t>
            </a:r>
          </a:p>
        </p:txBody>
      </p:sp>
      <p:sp>
        <p:nvSpPr>
          <p:cNvPr id="3" name="Title 2">
            <a:extLst>
              <a:ext uri="{FF2B5EF4-FFF2-40B4-BE49-F238E27FC236}">
                <a16:creationId xmlns:a16="http://schemas.microsoft.com/office/drawing/2014/main" id="{C1D429F6-67EC-4683-9D01-65FF3EE13799}"/>
              </a:ext>
            </a:extLst>
          </p:cNvPr>
          <p:cNvSpPr>
            <a:spLocks noGrp="1"/>
          </p:cNvSpPr>
          <p:nvPr>
            <p:ph type="title"/>
          </p:nvPr>
        </p:nvSpPr>
        <p:spPr/>
        <p:txBody>
          <a:bodyPr/>
          <a:lstStyle/>
          <a:p>
            <a:r>
              <a:rPr lang="fr-FR" dirty="0"/>
              <a:t>6.1 Faites l’inventaire de vos ressources</a:t>
            </a:r>
          </a:p>
        </p:txBody>
      </p:sp>
      <p:graphicFrame>
        <p:nvGraphicFramePr>
          <p:cNvPr id="4" name="Table 3">
            <a:extLst>
              <a:ext uri="{FF2B5EF4-FFF2-40B4-BE49-F238E27FC236}">
                <a16:creationId xmlns:a16="http://schemas.microsoft.com/office/drawing/2014/main" id="{8D3454A8-9EE0-49A7-B891-4906F24D4652}"/>
              </a:ext>
            </a:extLst>
          </p:cNvPr>
          <p:cNvGraphicFramePr>
            <a:graphicFrameLocks noGrp="1"/>
          </p:cNvGraphicFramePr>
          <p:nvPr>
            <p:extLst>
              <p:ext uri="{D42A27DB-BD31-4B8C-83A1-F6EECF244321}">
                <p14:modId xmlns:p14="http://schemas.microsoft.com/office/powerpoint/2010/main" val="2744871020"/>
              </p:ext>
            </p:extLst>
          </p:nvPr>
        </p:nvGraphicFramePr>
        <p:xfrm>
          <a:off x="628035" y="2852824"/>
          <a:ext cx="10935930" cy="3749040"/>
        </p:xfrm>
        <a:graphic>
          <a:graphicData uri="http://schemas.openxmlformats.org/drawingml/2006/table">
            <a:tbl>
              <a:tblPr firstRow="1" bandRow="1">
                <a:tableStyleId>{5C22544A-7EE6-4342-B048-85BDC9FD1C3A}</a:tableStyleId>
              </a:tblPr>
              <a:tblGrid>
                <a:gridCol w="2396613">
                  <a:extLst>
                    <a:ext uri="{9D8B030D-6E8A-4147-A177-3AD203B41FA5}">
                      <a16:colId xmlns:a16="http://schemas.microsoft.com/office/drawing/2014/main" val="1850270175"/>
                    </a:ext>
                  </a:extLst>
                </a:gridCol>
                <a:gridCol w="2802193">
                  <a:extLst>
                    <a:ext uri="{9D8B030D-6E8A-4147-A177-3AD203B41FA5}">
                      <a16:colId xmlns:a16="http://schemas.microsoft.com/office/drawing/2014/main" val="2015706388"/>
                    </a:ext>
                  </a:extLst>
                </a:gridCol>
                <a:gridCol w="2979175">
                  <a:extLst>
                    <a:ext uri="{9D8B030D-6E8A-4147-A177-3AD203B41FA5}">
                      <a16:colId xmlns:a16="http://schemas.microsoft.com/office/drawing/2014/main" val="142347795"/>
                    </a:ext>
                  </a:extLst>
                </a:gridCol>
                <a:gridCol w="2757949">
                  <a:extLst>
                    <a:ext uri="{9D8B030D-6E8A-4147-A177-3AD203B41FA5}">
                      <a16:colId xmlns:a16="http://schemas.microsoft.com/office/drawing/2014/main" val="4074121864"/>
                    </a:ext>
                  </a:extLst>
                </a:gridCol>
              </a:tblGrid>
              <a:tr h="271604">
                <a:tc>
                  <a:txBody>
                    <a:bodyPr/>
                    <a:lstStyle/>
                    <a:p>
                      <a:r>
                        <a:rPr lang="fr-FR" sz="2700" noProof="0" dirty="0"/>
                        <a:t>Ressources</a:t>
                      </a:r>
                    </a:p>
                  </a:txBody>
                  <a:tcPr>
                    <a:solidFill>
                      <a:srgbClr val="7AC360"/>
                    </a:solidFill>
                  </a:tcPr>
                </a:tc>
                <a:tc>
                  <a:txBody>
                    <a:bodyPr/>
                    <a:lstStyle/>
                    <a:p>
                      <a:r>
                        <a:rPr lang="fr-FR" sz="2700" noProof="0" dirty="0"/>
                        <a:t>Oui/Non</a:t>
                      </a:r>
                    </a:p>
                  </a:txBody>
                  <a:tcPr>
                    <a:solidFill>
                      <a:srgbClr val="7AC360"/>
                    </a:solidFill>
                  </a:tcPr>
                </a:tc>
                <a:tc>
                  <a:txBody>
                    <a:bodyPr/>
                    <a:lstStyle/>
                    <a:p>
                      <a:r>
                        <a:rPr lang="fr-FR" sz="2700" noProof="0" dirty="0"/>
                        <a:t>Décrire</a:t>
                      </a:r>
                    </a:p>
                  </a:txBody>
                  <a:tcPr>
                    <a:solidFill>
                      <a:srgbClr val="7AC360"/>
                    </a:solidFill>
                  </a:tcPr>
                </a:tc>
                <a:tc>
                  <a:txBody>
                    <a:bodyPr/>
                    <a:lstStyle/>
                    <a:p>
                      <a:r>
                        <a:rPr lang="fr-FR" sz="2700" noProof="0" dirty="0"/>
                        <a:t>Comment les obtiendrez-vous ?</a:t>
                      </a:r>
                    </a:p>
                  </a:txBody>
                  <a:tcPr>
                    <a:solidFill>
                      <a:srgbClr val="7AC360"/>
                    </a:solidFill>
                  </a:tcPr>
                </a:tc>
                <a:extLst>
                  <a:ext uri="{0D108BD9-81ED-4DB2-BD59-A6C34878D82A}">
                    <a16:rowId xmlns:a16="http://schemas.microsoft.com/office/drawing/2014/main" val="225741697"/>
                  </a:ext>
                </a:extLst>
              </a:tr>
              <a:tr h="2498754">
                <a:tc>
                  <a:txBody>
                    <a:bodyPr/>
                    <a:lstStyle/>
                    <a:p>
                      <a:pPr marL="285750" indent="-285750">
                        <a:buFont typeface="Arial" panose="020B0604020202020204" pitchFamily="34" charset="0"/>
                        <a:buChar char="•"/>
                      </a:pPr>
                      <a:r>
                        <a:rPr lang="fr-FR" sz="2400" noProof="0"/>
                        <a:t>Financement ?</a:t>
                      </a:r>
                    </a:p>
                    <a:p>
                      <a:pPr marL="285750" indent="-285750">
                        <a:buFont typeface="Arial" panose="020B0604020202020204" pitchFamily="34" charset="0"/>
                        <a:buChar char="•"/>
                      </a:pPr>
                      <a:r>
                        <a:rPr lang="fr-FR" sz="2400" noProof="0"/>
                        <a:t>Temps ?</a:t>
                      </a:r>
                    </a:p>
                    <a:p>
                      <a:pPr marL="285750" indent="-285750">
                        <a:buFont typeface="Arial" panose="020B0604020202020204" pitchFamily="34" charset="0"/>
                        <a:buChar char="•"/>
                      </a:pPr>
                      <a:r>
                        <a:rPr lang="fr-FR" sz="2400" noProof="0"/>
                        <a:t>Données ?</a:t>
                      </a:r>
                    </a:p>
                    <a:p>
                      <a:pPr marL="285750" indent="-285750">
                        <a:buFont typeface="Arial" panose="020B0604020202020204" pitchFamily="34" charset="0"/>
                        <a:buChar char="•"/>
                      </a:pPr>
                      <a:r>
                        <a:rPr lang="fr-FR" sz="2400" noProof="0"/>
                        <a:t>Ressources humaines?</a:t>
                      </a:r>
                    </a:p>
                    <a:p>
                      <a:pPr marL="285750" indent="-285750">
                        <a:buFont typeface="Arial" panose="020B0604020202020204" pitchFamily="34" charset="0"/>
                        <a:buChar char="•"/>
                      </a:pPr>
                      <a:r>
                        <a:rPr lang="fr-FR" sz="2400" noProof="0"/>
                        <a:t>Accès ?</a:t>
                      </a:r>
                      <a:endParaRPr lang="fr-FR" noProof="0"/>
                    </a:p>
                    <a:p>
                      <a:endParaRPr lang="fr-FR" noProof="0"/>
                    </a:p>
                    <a:p>
                      <a:endParaRPr lang="fr-FR" noProof="0"/>
                    </a:p>
                  </a:txBody>
                  <a:tcPr>
                    <a:solidFill>
                      <a:schemeClr val="bg1">
                        <a:lumMod val="95000"/>
                      </a:schemeClr>
                    </a:solidFill>
                  </a:tcPr>
                </a:tc>
                <a:tc>
                  <a:txBody>
                    <a:bodyPr/>
                    <a:lstStyle/>
                    <a:p>
                      <a:endParaRPr lang="fr-FR" noProof="0"/>
                    </a:p>
                  </a:txBody>
                  <a:tcPr>
                    <a:solidFill>
                      <a:schemeClr val="bg1">
                        <a:lumMod val="95000"/>
                      </a:schemeClr>
                    </a:solidFill>
                  </a:tcPr>
                </a:tc>
                <a:tc>
                  <a:txBody>
                    <a:bodyPr/>
                    <a:lstStyle/>
                    <a:p>
                      <a:endParaRPr lang="fr-FR" noProof="0"/>
                    </a:p>
                  </a:txBody>
                  <a:tcPr>
                    <a:solidFill>
                      <a:schemeClr val="bg1">
                        <a:lumMod val="95000"/>
                      </a:schemeClr>
                    </a:solidFill>
                  </a:tcPr>
                </a:tc>
                <a:tc>
                  <a:txBody>
                    <a:bodyPr/>
                    <a:lstStyle/>
                    <a:p>
                      <a:endParaRPr lang="fr-FR" noProof="0" dirty="0"/>
                    </a:p>
                  </a:txBody>
                  <a:tcPr>
                    <a:solidFill>
                      <a:schemeClr val="bg1">
                        <a:lumMod val="95000"/>
                      </a:schemeClr>
                    </a:solidFill>
                  </a:tcPr>
                </a:tc>
                <a:extLst>
                  <a:ext uri="{0D108BD9-81ED-4DB2-BD59-A6C34878D82A}">
                    <a16:rowId xmlns:a16="http://schemas.microsoft.com/office/drawing/2014/main" val="3972247417"/>
                  </a:ext>
                </a:extLst>
              </a:tr>
            </a:tbl>
          </a:graphicData>
        </a:graphic>
      </p:graphicFrame>
    </p:spTree>
    <p:extLst>
      <p:ext uri="{BB962C8B-B14F-4D97-AF65-F5344CB8AC3E}">
        <p14:creationId xmlns:p14="http://schemas.microsoft.com/office/powerpoint/2010/main" val="242911957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E9EBF0-14DD-D14F-B100-FB4D2A23DEA9}"/>
              </a:ext>
            </a:extLst>
          </p:cNvPr>
          <p:cNvSpPr>
            <a:spLocks noGrp="1"/>
          </p:cNvSpPr>
          <p:nvPr>
            <p:ph idx="1"/>
          </p:nvPr>
        </p:nvSpPr>
        <p:spPr>
          <a:xfrm>
            <a:off x="846945" y="1445741"/>
            <a:ext cx="10515600" cy="4731221"/>
          </a:xfrm>
        </p:spPr>
        <p:txBody>
          <a:bodyPr>
            <a:normAutofit/>
          </a:bodyPr>
          <a:lstStyle/>
          <a:p>
            <a:pPr marL="512064" indent="-512064" algn="ctr">
              <a:lnSpc>
                <a:spcPct val="110000"/>
              </a:lnSpc>
              <a:buNone/>
            </a:pPr>
            <a:r>
              <a:rPr lang="fr-CH" sz="3000"/>
              <a:t>Créez un chronogramme détaillé en assignant des rôles pour des activités spécifiques. Assignez à une personne ou une organisation le rôle de coordinateur/trice de la stratégie.</a:t>
            </a:r>
          </a:p>
        </p:txBody>
      </p:sp>
      <p:sp>
        <p:nvSpPr>
          <p:cNvPr id="143362" name="Title 1">
            <a:extLst>
              <a:ext uri="{FF2B5EF4-FFF2-40B4-BE49-F238E27FC236}">
                <a16:creationId xmlns:a16="http://schemas.microsoft.com/office/drawing/2014/main" id="{DE3A9F95-9C4B-4D35-84CC-C9F943D02F3A}"/>
              </a:ext>
            </a:extLst>
          </p:cNvPr>
          <p:cNvSpPr>
            <a:spLocks noGrp="1"/>
          </p:cNvSpPr>
          <p:nvPr>
            <p:ph type="title"/>
          </p:nvPr>
        </p:nvSpPr>
        <p:spPr/>
        <p:txBody>
          <a:bodyPr>
            <a:normAutofit/>
          </a:bodyPr>
          <a:lstStyle/>
          <a:p>
            <a:pPr eaLnBrk="1" hangingPunct="1"/>
            <a:r>
              <a:rPr lang="fr-CH" altLang="en-US"/>
              <a:t>Step 6.2 Créez votre plan de travail</a:t>
            </a:r>
          </a:p>
        </p:txBody>
      </p:sp>
      <p:graphicFrame>
        <p:nvGraphicFramePr>
          <p:cNvPr id="2" name="Table 3">
            <a:extLst>
              <a:ext uri="{FF2B5EF4-FFF2-40B4-BE49-F238E27FC236}">
                <a16:creationId xmlns:a16="http://schemas.microsoft.com/office/drawing/2014/main" id="{32F008D1-10F6-BE4A-AA1E-94DA137605E6}"/>
              </a:ext>
            </a:extLst>
          </p:cNvPr>
          <p:cNvGraphicFramePr>
            <a:graphicFrameLocks noGrp="1"/>
          </p:cNvGraphicFramePr>
          <p:nvPr>
            <p:extLst>
              <p:ext uri="{D42A27DB-BD31-4B8C-83A1-F6EECF244321}">
                <p14:modId xmlns:p14="http://schemas.microsoft.com/office/powerpoint/2010/main" val="312772906"/>
              </p:ext>
            </p:extLst>
          </p:nvPr>
        </p:nvGraphicFramePr>
        <p:xfrm>
          <a:off x="671737" y="3827207"/>
          <a:ext cx="10848526" cy="2590495"/>
        </p:xfrm>
        <a:graphic>
          <a:graphicData uri="http://schemas.openxmlformats.org/drawingml/2006/table">
            <a:tbl>
              <a:tblPr firstRow="1" bandRow="1">
                <a:tableStyleId>{93296810-A885-4BE3-A3E7-6D5BEEA58F35}</a:tableStyleId>
              </a:tblPr>
              <a:tblGrid>
                <a:gridCol w="3076126">
                  <a:extLst>
                    <a:ext uri="{9D8B030D-6E8A-4147-A177-3AD203B41FA5}">
                      <a16:colId xmlns:a16="http://schemas.microsoft.com/office/drawing/2014/main" val="2139450282"/>
                    </a:ext>
                  </a:extLst>
                </a:gridCol>
                <a:gridCol w="2639961">
                  <a:extLst>
                    <a:ext uri="{9D8B030D-6E8A-4147-A177-3AD203B41FA5}">
                      <a16:colId xmlns:a16="http://schemas.microsoft.com/office/drawing/2014/main" val="2652197885"/>
                    </a:ext>
                  </a:extLst>
                </a:gridCol>
                <a:gridCol w="3170903">
                  <a:extLst>
                    <a:ext uri="{9D8B030D-6E8A-4147-A177-3AD203B41FA5}">
                      <a16:colId xmlns:a16="http://schemas.microsoft.com/office/drawing/2014/main" val="2191957922"/>
                    </a:ext>
                  </a:extLst>
                </a:gridCol>
                <a:gridCol w="1961536">
                  <a:extLst>
                    <a:ext uri="{9D8B030D-6E8A-4147-A177-3AD203B41FA5}">
                      <a16:colId xmlns:a16="http://schemas.microsoft.com/office/drawing/2014/main" val="1407903445"/>
                    </a:ext>
                  </a:extLst>
                </a:gridCol>
              </a:tblGrid>
              <a:tr h="518099">
                <a:tc>
                  <a:txBody>
                    <a:bodyPr/>
                    <a:lstStyle/>
                    <a:p>
                      <a:r>
                        <a:rPr lang="fr-FR" sz="2400" noProof="0" dirty="0"/>
                        <a:t>Activité</a:t>
                      </a:r>
                    </a:p>
                  </a:txBody>
                  <a:tcPr/>
                </a:tc>
                <a:tc>
                  <a:txBody>
                    <a:bodyPr/>
                    <a:lstStyle/>
                    <a:p>
                      <a:r>
                        <a:rPr lang="fr-FR" sz="2400" noProof="0" dirty="0"/>
                        <a:t>Coût estimé</a:t>
                      </a:r>
                    </a:p>
                  </a:txBody>
                  <a:tcPr/>
                </a:tc>
                <a:tc>
                  <a:txBody>
                    <a:bodyPr/>
                    <a:lstStyle/>
                    <a:p>
                      <a:r>
                        <a:rPr lang="fr-FR" sz="2400" noProof="0" dirty="0"/>
                        <a:t>Personne responsable</a:t>
                      </a:r>
                    </a:p>
                  </a:txBody>
                  <a:tcPr/>
                </a:tc>
                <a:tc>
                  <a:txBody>
                    <a:bodyPr/>
                    <a:lstStyle/>
                    <a:p>
                      <a:r>
                        <a:rPr lang="fr-FR" sz="2400" noProof="0" dirty="0"/>
                        <a:t>Calendrier</a:t>
                      </a:r>
                    </a:p>
                  </a:txBody>
                  <a:tcPr/>
                </a:tc>
                <a:extLst>
                  <a:ext uri="{0D108BD9-81ED-4DB2-BD59-A6C34878D82A}">
                    <a16:rowId xmlns:a16="http://schemas.microsoft.com/office/drawing/2014/main" val="939789277"/>
                  </a:ext>
                </a:extLst>
              </a:tr>
              <a:tr h="518099">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964337973"/>
                  </a:ext>
                </a:extLst>
              </a:tr>
              <a:tr h="518099">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812106196"/>
                  </a:ext>
                </a:extLst>
              </a:tr>
              <a:tr h="518099">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872968098"/>
                  </a:ext>
                </a:extLst>
              </a:tr>
              <a:tr h="518099">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227953070"/>
                  </a:ext>
                </a:extLst>
              </a:tr>
            </a:tbl>
          </a:graphicData>
        </a:graphic>
      </p:graphicFrame>
      <p:graphicFrame>
        <p:nvGraphicFramePr>
          <p:cNvPr id="4" name="Table 4">
            <a:extLst>
              <a:ext uri="{FF2B5EF4-FFF2-40B4-BE49-F238E27FC236}">
                <a16:creationId xmlns:a16="http://schemas.microsoft.com/office/drawing/2014/main" id="{9470C260-44AB-47B3-8FF2-E3B467D13B01}"/>
              </a:ext>
            </a:extLst>
          </p:cNvPr>
          <p:cNvGraphicFramePr>
            <a:graphicFrameLocks noGrp="1"/>
          </p:cNvGraphicFramePr>
          <p:nvPr>
            <p:extLst>
              <p:ext uri="{D42A27DB-BD31-4B8C-83A1-F6EECF244321}">
                <p14:modId xmlns:p14="http://schemas.microsoft.com/office/powerpoint/2010/main" val="511244550"/>
              </p:ext>
            </p:extLst>
          </p:nvPr>
        </p:nvGraphicFramePr>
        <p:xfrm>
          <a:off x="671737" y="3281703"/>
          <a:ext cx="10848526" cy="545504"/>
        </p:xfrm>
        <a:graphic>
          <a:graphicData uri="http://schemas.openxmlformats.org/drawingml/2006/table">
            <a:tbl>
              <a:tblPr firstRow="1" bandRow="1">
                <a:tableStyleId>{5C22544A-7EE6-4342-B048-85BDC9FD1C3A}</a:tableStyleId>
              </a:tblPr>
              <a:tblGrid>
                <a:gridCol w="10848526">
                  <a:extLst>
                    <a:ext uri="{9D8B030D-6E8A-4147-A177-3AD203B41FA5}">
                      <a16:colId xmlns:a16="http://schemas.microsoft.com/office/drawing/2014/main" val="844360431"/>
                    </a:ext>
                  </a:extLst>
                </a:gridCol>
              </a:tblGrid>
              <a:tr h="545504">
                <a:tc>
                  <a:txBody>
                    <a:bodyPr/>
                    <a:lstStyle/>
                    <a:p>
                      <a:r>
                        <a:rPr lang="fr-FR" sz="2800" b="1" kern="1200" noProof="0" dirty="0">
                          <a:solidFill>
                            <a:schemeClr val="lt1"/>
                          </a:solidFill>
                          <a:latin typeface="+mn-lt"/>
                          <a:ea typeface="+mn-ea"/>
                          <a:cs typeface="+mn-cs"/>
                        </a:rPr>
                        <a:t>Coordinateur de la stratégie :</a:t>
                      </a:r>
                    </a:p>
                  </a:txBody>
                  <a:tcPr>
                    <a:solidFill>
                      <a:srgbClr val="7AC360"/>
                    </a:solidFill>
                  </a:tcPr>
                </a:tc>
                <a:extLst>
                  <a:ext uri="{0D108BD9-81ED-4DB2-BD59-A6C34878D82A}">
                    <a16:rowId xmlns:a16="http://schemas.microsoft.com/office/drawing/2014/main" val="1643893219"/>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4DEEC89-0E92-AD49-B39B-BD63DC82D2C9}"/>
              </a:ext>
            </a:extLst>
          </p:cNvPr>
          <p:cNvSpPr>
            <a:spLocks noGrp="1"/>
          </p:cNvSpPr>
          <p:nvPr>
            <p:ph type="title"/>
          </p:nvPr>
        </p:nvSpPr>
        <p:spPr/>
        <p:txBody>
          <a:bodyPr>
            <a:normAutofit/>
          </a:bodyPr>
          <a:lstStyle/>
          <a:p>
            <a:r>
              <a:rPr lang="fr-FR" sz="4000" dirty="0">
                <a:solidFill>
                  <a:srgbClr val="1F4E79"/>
                </a:solidFill>
              </a:rPr>
              <a:t>Qu’est-ce que le plaidoyer SMART?</a:t>
            </a:r>
            <a:endParaRPr lang="fr-FR" dirty="0">
              <a:solidFill>
                <a:srgbClr val="1F4E79"/>
              </a:solidFill>
              <a:latin typeface="Gill Sans MT" panose="020B0502020104020203" pitchFamily="34" charset="77"/>
            </a:endParaRPr>
          </a:p>
        </p:txBody>
      </p:sp>
      <p:sp>
        <p:nvSpPr>
          <p:cNvPr id="6" name="Content Placeholder 5">
            <a:extLst>
              <a:ext uri="{FF2B5EF4-FFF2-40B4-BE49-F238E27FC236}">
                <a16:creationId xmlns:a16="http://schemas.microsoft.com/office/drawing/2014/main" id="{6B340D5C-48E4-D04B-BC4A-D6FC841E13AD}"/>
              </a:ext>
            </a:extLst>
          </p:cNvPr>
          <p:cNvSpPr>
            <a:spLocks noGrp="1"/>
          </p:cNvSpPr>
          <p:nvPr>
            <p:ph idx="1"/>
          </p:nvPr>
        </p:nvSpPr>
        <p:spPr/>
        <p:txBody>
          <a:bodyPr>
            <a:normAutofit fontScale="92500" lnSpcReduction="10000"/>
          </a:bodyPr>
          <a:lstStyle/>
          <a:p>
            <a:endParaRPr lang="fr-FR" dirty="0"/>
          </a:p>
          <a:p>
            <a:pPr marL="512064" indent="-512064">
              <a:lnSpc>
                <a:spcPct val="130000"/>
              </a:lnSpc>
            </a:pPr>
            <a:r>
              <a:rPr lang="fr-FR" sz="3200" dirty="0"/>
              <a:t>Se focaliser sur le potentiel d’avancer vers un but à long terme à travers des gains de plaidoyer sur le court terme. </a:t>
            </a:r>
          </a:p>
          <a:p>
            <a:pPr marL="512064" indent="-512064">
              <a:lnSpc>
                <a:spcPct val="130000"/>
              </a:lnSpc>
            </a:pPr>
            <a:r>
              <a:rPr lang="fr-FR" sz="3200" dirty="0"/>
              <a:t>Évaluer les opportunités d’action collective et fait des choix</a:t>
            </a:r>
          </a:p>
          <a:p>
            <a:pPr marL="512064" indent="-512064">
              <a:lnSpc>
                <a:spcPct val="130000"/>
              </a:lnSpc>
            </a:pPr>
            <a:r>
              <a:rPr lang="fr-FR" sz="3200" dirty="0"/>
              <a:t>Identifier le bon décideur</a:t>
            </a:r>
          </a:p>
          <a:p>
            <a:pPr marL="512064" indent="-512064">
              <a:lnSpc>
                <a:spcPct val="130000"/>
              </a:lnSpc>
            </a:pPr>
            <a:r>
              <a:rPr lang="fr-FR" sz="3200" dirty="0"/>
              <a:t>Anticiper ce qui poussera le décideur à agir</a:t>
            </a:r>
            <a:endParaRPr lang="fr-FR" dirty="0">
              <a:latin typeface="Gill Sans MT" panose="020B0502020104020203" pitchFamily="34" charset="77"/>
            </a:endParaRPr>
          </a:p>
        </p:txBody>
      </p:sp>
    </p:spTree>
    <p:extLst>
      <p:ext uri="{BB962C8B-B14F-4D97-AF65-F5344CB8AC3E}">
        <p14:creationId xmlns:p14="http://schemas.microsoft.com/office/powerpoint/2010/main" val="416041272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5346" name="Title 1">
            <a:extLst>
              <a:ext uri="{FF2B5EF4-FFF2-40B4-BE49-F238E27FC236}">
                <a16:creationId xmlns:a16="http://schemas.microsoft.com/office/drawing/2014/main" id="{8064896A-B7DE-4545-9605-1445A9ED8649}"/>
              </a:ext>
            </a:extLst>
          </p:cNvPr>
          <p:cNvSpPr>
            <a:spLocks noGrp="1"/>
          </p:cNvSpPr>
          <p:nvPr>
            <p:ph type="title"/>
          </p:nvPr>
        </p:nvSpPr>
        <p:spPr/>
        <p:txBody>
          <a:bodyPr/>
          <a:lstStyle/>
          <a:p>
            <a:pPr eaLnBrk="1" hangingPunct="1"/>
            <a:r>
              <a:rPr lang="fr-CH" altLang="en-US">
                <a:solidFill>
                  <a:srgbClr val="1F4E79"/>
                </a:solidFill>
              </a:rPr>
              <a:t>Evaluation</a:t>
            </a:r>
          </a:p>
        </p:txBody>
      </p:sp>
      <p:sp>
        <p:nvSpPr>
          <p:cNvPr id="2" name="TextBox 1">
            <a:extLst>
              <a:ext uri="{FF2B5EF4-FFF2-40B4-BE49-F238E27FC236}">
                <a16:creationId xmlns:a16="http://schemas.microsoft.com/office/drawing/2014/main" id="{EBEE1393-8E80-4EF0-B604-E83684850EB6}"/>
              </a:ext>
            </a:extLst>
          </p:cNvPr>
          <p:cNvSpPr txBox="1"/>
          <p:nvPr/>
        </p:nvSpPr>
        <p:spPr>
          <a:xfrm>
            <a:off x="1257300" y="1647526"/>
            <a:ext cx="9677400" cy="1569660"/>
          </a:xfrm>
          <a:prstGeom prst="rect">
            <a:avLst/>
          </a:prstGeom>
          <a:noFill/>
        </p:spPr>
        <p:txBody>
          <a:bodyPr wrap="square" rtlCol="0">
            <a:spAutoFit/>
          </a:bodyPr>
          <a:lstStyle/>
          <a:p>
            <a:pPr algn="ctr"/>
            <a:r>
              <a:rPr lang="fr-CH" sz="4800" dirty="0">
                <a:latin typeface="Tahoma" panose="020B0604030504040204" pitchFamily="34" charset="0"/>
                <a:ea typeface="Tahoma" panose="020B0604030504040204" pitchFamily="34" charset="0"/>
                <a:cs typeface="Tahoma" panose="020B0604030504040204" pitchFamily="34" charset="0"/>
              </a:rPr>
              <a:t>Merci ! </a:t>
            </a:r>
          </a:p>
          <a:p>
            <a:pPr algn="ctr"/>
            <a:r>
              <a:rPr lang="fr-CH" sz="4800" dirty="0">
                <a:latin typeface="Tahoma" panose="020B0604030504040204" pitchFamily="34" charset="0"/>
                <a:ea typeface="Tahoma" panose="020B0604030504040204" pitchFamily="34" charset="0"/>
                <a:cs typeface="Tahoma" panose="020B0604030504040204" pitchFamily="34" charset="0"/>
              </a:rPr>
              <a:t>Vos retours sont bienvenus.</a:t>
            </a:r>
          </a:p>
        </p:txBody>
      </p:sp>
      <p:sp>
        <p:nvSpPr>
          <p:cNvPr id="3" name="Rectangle 2">
            <a:extLst>
              <a:ext uri="{FF2B5EF4-FFF2-40B4-BE49-F238E27FC236}">
                <a16:creationId xmlns:a16="http://schemas.microsoft.com/office/drawing/2014/main" id="{50057A5D-49AC-7246-959B-A1F11631647E}"/>
              </a:ext>
            </a:extLst>
          </p:cNvPr>
          <p:cNvSpPr/>
          <p:nvPr/>
        </p:nvSpPr>
        <p:spPr>
          <a:xfrm>
            <a:off x="697424" y="4602997"/>
            <a:ext cx="2495227" cy="18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a:solidFill>
                  <a:schemeClr val="bg1"/>
                </a:solidFill>
                <a:latin typeface="Tahoma" panose="020B0604030504040204" pitchFamily="34" charset="0"/>
                <a:ea typeface="Tahoma" panose="020B0604030504040204" pitchFamily="34" charset="0"/>
                <a:cs typeface="Tahoma" panose="020B0604030504040204" pitchFamily="34" charset="0"/>
              </a:rPr>
              <a:t>LOGO</a:t>
            </a:r>
          </a:p>
        </p:txBody>
      </p:sp>
      <p:sp>
        <p:nvSpPr>
          <p:cNvPr id="8" name="Rectangle 7">
            <a:extLst>
              <a:ext uri="{FF2B5EF4-FFF2-40B4-BE49-F238E27FC236}">
                <a16:creationId xmlns:a16="http://schemas.microsoft.com/office/drawing/2014/main" id="{0D7A6A4E-AF02-8049-B629-8D77193FC4EE}"/>
              </a:ext>
            </a:extLst>
          </p:cNvPr>
          <p:cNvSpPr/>
          <p:nvPr/>
        </p:nvSpPr>
        <p:spPr>
          <a:xfrm>
            <a:off x="3407045" y="4602997"/>
            <a:ext cx="2495227" cy="18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a:solidFill>
                  <a:schemeClr val="bg1"/>
                </a:solidFill>
                <a:latin typeface="Tahoma" panose="020B0604030504040204" pitchFamily="34" charset="0"/>
                <a:ea typeface="Tahoma" panose="020B0604030504040204" pitchFamily="34" charset="0"/>
                <a:cs typeface="Tahoma" panose="020B0604030504040204" pitchFamily="34" charset="0"/>
              </a:rPr>
              <a:t>LOGO</a:t>
            </a:r>
          </a:p>
        </p:txBody>
      </p:sp>
      <p:sp>
        <p:nvSpPr>
          <p:cNvPr id="10" name="Rectangle 9">
            <a:extLst>
              <a:ext uri="{FF2B5EF4-FFF2-40B4-BE49-F238E27FC236}">
                <a16:creationId xmlns:a16="http://schemas.microsoft.com/office/drawing/2014/main" id="{97174C9C-CC43-C646-B131-2418960FB15E}"/>
              </a:ext>
            </a:extLst>
          </p:cNvPr>
          <p:cNvSpPr/>
          <p:nvPr/>
        </p:nvSpPr>
        <p:spPr>
          <a:xfrm>
            <a:off x="6145080" y="4602997"/>
            <a:ext cx="2495227" cy="18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a:solidFill>
                  <a:schemeClr val="bg1"/>
                </a:solidFill>
                <a:latin typeface="Tahoma" panose="020B0604030504040204" pitchFamily="34" charset="0"/>
                <a:ea typeface="Tahoma" panose="020B0604030504040204" pitchFamily="34" charset="0"/>
                <a:cs typeface="Tahoma" panose="020B0604030504040204" pitchFamily="34" charset="0"/>
              </a:rPr>
              <a:t>LOGO</a:t>
            </a:r>
          </a:p>
        </p:txBody>
      </p:sp>
      <p:sp>
        <p:nvSpPr>
          <p:cNvPr id="11" name="Rectangle 10">
            <a:extLst>
              <a:ext uri="{FF2B5EF4-FFF2-40B4-BE49-F238E27FC236}">
                <a16:creationId xmlns:a16="http://schemas.microsoft.com/office/drawing/2014/main" id="{5C7A6C26-8CE3-6A4D-8ACF-D2F3D9208FF1}"/>
              </a:ext>
            </a:extLst>
          </p:cNvPr>
          <p:cNvSpPr/>
          <p:nvPr/>
        </p:nvSpPr>
        <p:spPr>
          <a:xfrm>
            <a:off x="8883115" y="4602997"/>
            <a:ext cx="2495227" cy="18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a:solidFill>
                  <a:schemeClr val="bg1"/>
                </a:solidFill>
                <a:latin typeface="Tahoma" panose="020B0604030504040204" pitchFamily="34" charset="0"/>
                <a:ea typeface="Tahoma" panose="020B0604030504040204" pitchFamily="34" charset="0"/>
                <a:cs typeface="Tahoma" panose="020B0604030504040204" pitchFamily="34" charset="0"/>
              </a:rPr>
              <a:t>LOGO</a:t>
            </a:r>
          </a:p>
        </p:txBody>
      </p:sp>
    </p:spTree>
    <p:extLst>
      <p:ext uri="{BB962C8B-B14F-4D97-AF65-F5344CB8AC3E}">
        <p14:creationId xmlns:p14="http://schemas.microsoft.com/office/powerpoint/2010/main" val="423746584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C03E23C-8383-4ACE-A75E-2CD4F85ABEF6}"/>
              </a:ext>
            </a:extLst>
          </p:cNvPr>
          <p:cNvSpPr txBox="1">
            <a:spLocks/>
          </p:cNvSpPr>
          <p:nvPr/>
        </p:nvSpPr>
        <p:spPr>
          <a:xfrm>
            <a:off x="1981200" y="152400"/>
            <a:ext cx="8229600" cy="1143000"/>
          </a:xfrm>
          <a:prstGeom prst="rect">
            <a:avLst/>
          </a:prstGeom>
        </p:spPr>
        <p:txBody>
          <a:bodyPr/>
          <a:lstStyle>
            <a:lvl1pPr>
              <a:defRPr>
                <a:solidFill>
                  <a:schemeClr val="bg1"/>
                </a:solidFill>
              </a:defRPr>
            </a:lvl1pPr>
          </a:lstStyle>
          <a:p>
            <a:pPr algn="ctr" eaLnBrk="1" fontAlgn="auto" hangingPunct="1">
              <a:spcAft>
                <a:spcPts val="0"/>
              </a:spcAft>
              <a:defRPr/>
            </a:pPr>
            <a:endParaRPr lang="fr-FR" sz="3600">
              <a:latin typeface="Arial" panose="020B0604020202020204" pitchFamily="34" charset="0"/>
              <a:ea typeface="+mj-ea"/>
              <a:cs typeface="Arial" panose="020B0604020202020204" pitchFamily="34" charset="0"/>
            </a:endParaRPr>
          </a:p>
        </p:txBody>
      </p:sp>
      <p:sp>
        <p:nvSpPr>
          <p:cNvPr id="9" name="Text Placeholder 5">
            <a:extLst>
              <a:ext uri="{FF2B5EF4-FFF2-40B4-BE49-F238E27FC236}">
                <a16:creationId xmlns:a16="http://schemas.microsoft.com/office/drawing/2014/main" id="{4211714B-57D0-44CD-9F62-C837D750D739}"/>
              </a:ext>
            </a:extLst>
          </p:cNvPr>
          <p:cNvSpPr txBox="1">
            <a:spLocks/>
          </p:cNvSpPr>
          <p:nvPr/>
        </p:nvSpPr>
        <p:spPr>
          <a:xfrm>
            <a:off x="1962150" y="1752600"/>
            <a:ext cx="8229600" cy="4495800"/>
          </a:xfrm>
          <a:prstGeom prst="rect">
            <a:avLst/>
          </a:prstGeom>
        </p:spPr>
        <p:txBody>
          <a:bodyPr>
            <a:normAutofit/>
          </a:bodyPr>
          <a:lstStyle/>
          <a:p>
            <a:pPr marL="342900" indent="-342900" eaLnBrk="1" fontAlgn="auto" hangingPunct="1">
              <a:spcBef>
                <a:spcPts val="0"/>
              </a:spcBef>
              <a:spcAft>
                <a:spcPts val="900"/>
              </a:spcAft>
              <a:buClr>
                <a:srgbClr val="00B3FF"/>
              </a:buClr>
              <a:buSzPct val="75000"/>
              <a:defRPr/>
            </a:pPr>
            <a:endParaRPr lang="fr-FR" sz="2400">
              <a:solidFill>
                <a:schemeClr val="accent2">
                  <a:lumMod val="85000"/>
                  <a:lumOff val="15000"/>
                </a:schemeClr>
              </a:solidFill>
              <a:latin typeface="Arial" panose="020B0604020202020204" pitchFamily="34" charset="0"/>
              <a:ea typeface="+mn-ea"/>
              <a:cs typeface="Arial" panose="020B0604020202020204" pitchFamily="34" charset="0"/>
            </a:endParaRPr>
          </a:p>
        </p:txBody>
      </p:sp>
      <p:sp>
        <p:nvSpPr>
          <p:cNvPr id="2" name="Title 1">
            <a:extLst>
              <a:ext uri="{FF2B5EF4-FFF2-40B4-BE49-F238E27FC236}">
                <a16:creationId xmlns:a16="http://schemas.microsoft.com/office/drawing/2014/main" id="{84E7547F-713F-604E-B50D-53F0B5FB9FFB}"/>
              </a:ext>
            </a:extLst>
          </p:cNvPr>
          <p:cNvSpPr>
            <a:spLocks noGrp="1"/>
          </p:cNvSpPr>
          <p:nvPr>
            <p:ph type="title"/>
          </p:nvPr>
        </p:nvSpPr>
        <p:spPr/>
        <p:txBody>
          <a:bodyPr>
            <a:normAutofit/>
          </a:bodyPr>
          <a:lstStyle/>
          <a:p>
            <a:pPr algn="ctr"/>
            <a:r>
              <a:rPr lang="fr-FR" sz="4000" dirty="0">
                <a:solidFill>
                  <a:srgbClr val="1F4E79"/>
                </a:solidFill>
              </a:rPr>
              <a:t>Notes aux facilitateurs/</a:t>
            </a:r>
            <a:r>
              <a:rPr lang="fr-FR" sz="4000" dirty="0" err="1">
                <a:solidFill>
                  <a:srgbClr val="1F4E79"/>
                </a:solidFill>
              </a:rPr>
              <a:t>trices</a:t>
            </a:r>
            <a:br>
              <a:rPr lang="fr-FR" sz="4000" dirty="0">
                <a:solidFill>
                  <a:srgbClr val="1F4E79"/>
                </a:solidFill>
              </a:rPr>
            </a:br>
            <a:r>
              <a:rPr lang="fr-FR" sz="4000" dirty="0">
                <a:solidFill>
                  <a:srgbClr val="1F4E79"/>
                </a:solidFill>
              </a:rPr>
              <a:t>Phase 3 </a:t>
            </a:r>
          </a:p>
        </p:txBody>
      </p:sp>
      <p:sp>
        <p:nvSpPr>
          <p:cNvPr id="3" name="Text Placeholder 2">
            <a:extLst>
              <a:ext uri="{FF2B5EF4-FFF2-40B4-BE49-F238E27FC236}">
                <a16:creationId xmlns:a16="http://schemas.microsoft.com/office/drawing/2014/main" id="{7C10A74D-007C-3C46-B0CA-81049EC1F829}"/>
              </a:ext>
            </a:extLst>
          </p:cNvPr>
          <p:cNvSpPr>
            <a:spLocks noGrp="1"/>
          </p:cNvSpPr>
          <p:nvPr>
            <p:ph idx="1"/>
          </p:nvPr>
        </p:nvSpPr>
        <p:spPr/>
        <p:txBody>
          <a:bodyPr>
            <a:normAutofit/>
          </a:bodyPr>
          <a:lstStyle/>
          <a:p>
            <a:pPr marL="347472" indent="-347472">
              <a:lnSpc>
                <a:spcPct val="100000"/>
              </a:lnSpc>
              <a:spcBef>
                <a:spcPts val="900"/>
              </a:spcBef>
              <a:spcAft>
                <a:spcPts val="900"/>
              </a:spcAft>
            </a:pPr>
            <a:r>
              <a:rPr lang="fr-FR" sz="2600" dirty="0"/>
              <a:t>Cette phase aide le groupe de travail de plaidoyer à communiquer clairement et brièvement, développer un plan de suivi et recommencer le cycle du plaidoyer. </a:t>
            </a:r>
          </a:p>
          <a:p>
            <a:pPr marL="347472" indent="-347472">
              <a:lnSpc>
                <a:spcPct val="100000"/>
              </a:lnSpc>
              <a:spcBef>
                <a:spcPts val="900"/>
              </a:spcBef>
              <a:spcAft>
                <a:spcPts val="900"/>
              </a:spcAft>
            </a:pPr>
            <a:r>
              <a:rPr lang="fr-FR" sz="2600" dirty="0"/>
              <a:t>Vous ne serez peut-être pas en mesure ou ne préfèrerez peut-être pas exécuter les trois phases du Plaidoyer SMART en un seul atelier.</a:t>
            </a:r>
          </a:p>
          <a:p>
            <a:pPr marL="347472" indent="-347472">
              <a:lnSpc>
                <a:spcPct val="100000"/>
              </a:lnSpc>
              <a:spcBef>
                <a:spcPts val="900"/>
              </a:spcBef>
              <a:spcAft>
                <a:spcPts val="900"/>
              </a:spcAft>
            </a:pPr>
            <a:r>
              <a:rPr lang="fr-FR" sz="2600" dirty="0"/>
              <a:t>Il pourrait être opportun d’organiser un deuxième atelier pour la Phase 3.  </a:t>
            </a:r>
          </a:p>
          <a:p>
            <a:pPr marL="347472" indent="-347472">
              <a:lnSpc>
                <a:spcPct val="100000"/>
              </a:lnSpc>
              <a:spcBef>
                <a:spcPts val="900"/>
              </a:spcBef>
              <a:spcAft>
                <a:spcPts val="900"/>
              </a:spcAft>
            </a:pPr>
            <a:r>
              <a:rPr lang="fr-FR" sz="2600" dirty="0"/>
              <a:t>Revoir les étapes 7-9 après le premier gain de plaidoyer, ou un gain de plaidoyer récent, est aussi utile.</a:t>
            </a:r>
          </a:p>
        </p:txBody>
      </p:sp>
    </p:spTree>
    <p:extLst>
      <p:ext uri="{BB962C8B-B14F-4D97-AF65-F5344CB8AC3E}">
        <p14:creationId xmlns:p14="http://schemas.microsoft.com/office/powerpoint/2010/main" val="2596720229"/>
      </p:ext>
    </p:extLst>
  </p:cSld>
  <p:clrMapOvr>
    <a:masterClrMapping/>
  </p:clrMapOvr>
  <p:transition spd="slow"/>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5DDCE68-2EB8-524F-AB10-BD92942D0A8E}"/>
              </a:ext>
            </a:extLst>
          </p:cNvPr>
          <p:cNvSpPr>
            <a:spLocks noGrp="1"/>
          </p:cNvSpPr>
          <p:nvPr>
            <p:ph type="title"/>
          </p:nvPr>
        </p:nvSpPr>
        <p:spPr/>
        <p:txBody>
          <a:bodyPr/>
          <a:lstStyle/>
          <a:p>
            <a:r>
              <a:rPr lang="en-US" dirty="0"/>
              <a:t>Phase 3 : </a:t>
            </a:r>
            <a:r>
              <a:rPr lang="en-US" dirty="0" err="1"/>
              <a:t>Réussir</a:t>
            </a:r>
            <a:r>
              <a:rPr lang="en-US" dirty="0"/>
              <a:t> le </a:t>
            </a:r>
            <a:r>
              <a:rPr lang="en-US" dirty="0" err="1"/>
              <a:t>changement</a:t>
            </a:r>
            <a:endParaRPr lang="en-US" dirty="0"/>
          </a:p>
        </p:txBody>
      </p:sp>
      <p:pic>
        <p:nvPicPr>
          <p:cNvPr id="7" name="Content Placeholder 6" descr="Diagram&#10;&#10;Description automatically generated">
            <a:extLst>
              <a:ext uri="{FF2B5EF4-FFF2-40B4-BE49-F238E27FC236}">
                <a16:creationId xmlns:a16="http://schemas.microsoft.com/office/drawing/2014/main" id="{F90E8A0B-9BCF-4A6E-B8B5-030BA99379CB}"/>
              </a:ext>
            </a:extLst>
          </p:cNvPr>
          <p:cNvPicPr>
            <a:picLocks noGrp="1" noChangeAspect="1"/>
          </p:cNvPicPr>
          <p:nvPr>
            <p:ph idx="1"/>
          </p:nvPr>
        </p:nvPicPr>
        <p:blipFill>
          <a:blip r:embed="rId3"/>
          <a:stretch>
            <a:fillRect/>
          </a:stretch>
        </p:blipFill>
        <p:spPr>
          <a:xfrm>
            <a:off x="3158837" y="1070698"/>
            <a:ext cx="5874326" cy="5874326"/>
          </a:xfrm>
        </p:spPr>
      </p:pic>
    </p:spTree>
    <p:extLst>
      <p:ext uri="{BB962C8B-B14F-4D97-AF65-F5344CB8AC3E}">
        <p14:creationId xmlns:p14="http://schemas.microsoft.com/office/powerpoint/2010/main" val="251205240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2582" name="TextBox 1">
            <a:extLst>
              <a:ext uri="{FF2B5EF4-FFF2-40B4-BE49-F238E27FC236}">
                <a16:creationId xmlns:a16="http://schemas.microsoft.com/office/drawing/2014/main" id="{7752A927-8E4D-432E-B2E7-DBFA3F83EEFF}"/>
              </a:ext>
            </a:extLst>
          </p:cNvPr>
          <p:cNvSpPr txBox="1">
            <a:spLocks noChangeArrowheads="1"/>
          </p:cNvSpPr>
          <p:nvPr/>
        </p:nvSpPr>
        <p:spPr bwMode="auto">
          <a:xfrm>
            <a:off x="2438400" y="304800"/>
            <a:ext cx="7467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900"/>
              </a:spcBef>
              <a:spcAft>
                <a:spcPts val="900"/>
              </a:spcAft>
              <a:buClr>
                <a:srgbClr val="800080"/>
              </a:buClr>
              <a:buSzPct val="75000"/>
              <a:buFont typeface="Wingdings" panose="05000000000000000000" pitchFamily="2" charset="2"/>
              <a:buChar char=""/>
              <a:defRPr sz="2400">
                <a:solidFill>
                  <a:srgbClr val="2626FF"/>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ts val="600"/>
              </a:spcBef>
              <a:spcAft>
                <a:spcPts val="600"/>
              </a:spcAft>
              <a:buSzPct val="100000"/>
              <a:buFont typeface="Wingdings" panose="05000000000000000000" pitchFamily="2" charset="2"/>
              <a:buChar char="§"/>
              <a:defRPr sz="2000">
                <a:solidFill>
                  <a:srgbClr val="2626FF"/>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ts val="300"/>
              </a:spcBef>
              <a:spcAft>
                <a:spcPts val="300"/>
              </a:spcAft>
              <a:buClr>
                <a:srgbClr val="800080"/>
              </a:buClr>
              <a:buSzPct val="75000"/>
              <a:buFont typeface="Wingdings" panose="05000000000000000000" pitchFamily="2" charset="2"/>
              <a:buChar char="§"/>
              <a:defRPr>
                <a:solidFill>
                  <a:srgbClr val="2626FF"/>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ts val="300"/>
              </a:spcBef>
              <a:spcAft>
                <a:spcPts val="300"/>
              </a:spcAft>
              <a:buClr>
                <a:schemeClr val="accent2"/>
              </a:buClr>
              <a:buSzPct val="50000"/>
              <a:buFont typeface="National Book" charset="0"/>
              <a:buChar char=""/>
              <a:defRPr sz="1600">
                <a:solidFill>
                  <a:srgbClr val="2626FF"/>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ts val="300"/>
              </a:spcBef>
              <a:spcAft>
                <a:spcPts val="300"/>
              </a:spcAft>
              <a:buClr>
                <a:srgbClr val="003074"/>
              </a:buClr>
              <a:buSzPct val="50000"/>
              <a:buFont typeface="Courier New" panose="02070309020205020404" pitchFamily="49" charset="0"/>
              <a:buChar char="o"/>
              <a:defRPr sz="1400">
                <a:solidFill>
                  <a:srgbClr val="2626FF"/>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ts val="300"/>
              </a:spcBef>
              <a:spcAft>
                <a:spcPts val="300"/>
              </a:spcAft>
              <a:buClr>
                <a:srgbClr val="003074"/>
              </a:buClr>
              <a:buSzPct val="50000"/>
              <a:buFont typeface="Courier New" panose="02070309020205020404" pitchFamily="49" charset="0"/>
              <a:buChar char="o"/>
              <a:defRPr sz="1400">
                <a:solidFill>
                  <a:srgbClr val="2626FF"/>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ts val="300"/>
              </a:spcBef>
              <a:spcAft>
                <a:spcPts val="300"/>
              </a:spcAft>
              <a:buClr>
                <a:srgbClr val="003074"/>
              </a:buClr>
              <a:buSzPct val="50000"/>
              <a:buFont typeface="Courier New" panose="02070309020205020404" pitchFamily="49" charset="0"/>
              <a:buChar char="o"/>
              <a:defRPr sz="1400">
                <a:solidFill>
                  <a:srgbClr val="2626FF"/>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ts val="300"/>
              </a:spcBef>
              <a:spcAft>
                <a:spcPts val="300"/>
              </a:spcAft>
              <a:buClr>
                <a:srgbClr val="003074"/>
              </a:buClr>
              <a:buSzPct val="50000"/>
              <a:buFont typeface="Courier New" panose="02070309020205020404" pitchFamily="49" charset="0"/>
              <a:buChar char="o"/>
              <a:defRPr sz="1400">
                <a:solidFill>
                  <a:srgbClr val="2626FF"/>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ts val="300"/>
              </a:spcBef>
              <a:spcAft>
                <a:spcPts val="300"/>
              </a:spcAft>
              <a:buClr>
                <a:srgbClr val="003074"/>
              </a:buClr>
              <a:buSzPct val="50000"/>
              <a:buFont typeface="Courier New" panose="02070309020205020404" pitchFamily="49" charset="0"/>
              <a:buChar char="o"/>
              <a:defRPr sz="1400">
                <a:solidFill>
                  <a:srgbClr val="2626FF"/>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spcAft>
                <a:spcPct val="0"/>
              </a:spcAft>
              <a:buClrTx/>
              <a:buSzTx/>
              <a:buFontTx/>
              <a:buNone/>
            </a:pPr>
            <a:endParaRPr lang="fr-FR" altLang="en-US" sz="1800" dirty="0">
              <a:solidFill>
                <a:schemeClr val="tx1"/>
              </a:solidFill>
              <a:latin typeface="National Book" charset="0"/>
            </a:endParaRPr>
          </a:p>
        </p:txBody>
      </p:sp>
      <p:sp>
        <p:nvSpPr>
          <p:cNvPr id="2" name="Title 1">
            <a:extLst>
              <a:ext uri="{FF2B5EF4-FFF2-40B4-BE49-F238E27FC236}">
                <a16:creationId xmlns:a16="http://schemas.microsoft.com/office/drawing/2014/main" id="{649888A3-4DA5-2048-AE9D-6A8F661274C4}"/>
              </a:ext>
            </a:extLst>
          </p:cNvPr>
          <p:cNvSpPr>
            <a:spLocks noGrp="1"/>
          </p:cNvSpPr>
          <p:nvPr>
            <p:ph type="title"/>
          </p:nvPr>
        </p:nvSpPr>
        <p:spPr>
          <a:xfrm>
            <a:off x="1569027" y="184633"/>
            <a:ext cx="9677400" cy="1325563"/>
          </a:xfrm>
        </p:spPr>
        <p:txBody>
          <a:bodyPr>
            <a:normAutofit/>
          </a:bodyPr>
          <a:lstStyle/>
          <a:p>
            <a:pPr algn="ctr"/>
            <a:r>
              <a:rPr lang="fr-FR" sz="4000" dirty="0">
                <a:solidFill>
                  <a:srgbClr val="1F4E79"/>
                </a:solidFill>
              </a:rPr>
              <a:t>Notes aux facilitateurs/</a:t>
            </a:r>
            <a:r>
              <a:rPr lang="fr-FR" sz="4000" dirty="0" err="1">
                <a:solidFill>
                  <a:srgbClr val="1F4E79"/>
                </a:solidFill>
              </a:rPr>
              <a:t>trices</a:t>
            </a:r>
            <a:br>
              <a:rPr lang="fr-FR" sz="4000" dirty="0">
                <a:solidFill>
                  <a:srgbClr val="1F4E79"/>
                </a:solidFill>
              </a:rPr>
            </a:br>
            <a:r>
              <a:rPr lang="fr-FR" sz="4000" dirty="0">
                <a:solidFill>
                  <a:srgbClr val="1F4E79"/>
                </a:solidFill>
              </a:rPr>
              <a:t>Étape 7</a:t>
            </a:r>
          </a:p>
        </p:txBody>
      </p:sp>
      <p:sp>
        <p:nvSpPr>
          <p:cNvPr id="3" name="Content Placeholder 2">
            <a:extLst>
              <a:ext uri="{FF2B5EF4-FFF2-40B4-BE49-F238E27FC236}">
                <a16:creationId xmlns:a16="http://schemas.microsoft.com/office/drawing/2014/main" id="{6CC0FB06-D9DA-3D40-BBB8-757DB0C9661A}"/>
              </a:ext>
            </a:extLst>
          </p:cNvPr>
          <p:cNvSpPr>
            <a:spLocks noGrp="1"/>
          </p:cNvSpPr>
          <p:nvPr>
            <p:ph idx="1"/>
          </p:nvPr>
        </p:nvSpPr>
        <p:spPr/>
        <p:txBody>
          <a:bodyPr>
            <a:normAutofit/>
          </a:bodyPr>
          <a:lstStyle/>
          <a:p>
            <a:pPr>
              <a:spcBef>
                <a:spcPct val="0"/>
              </a:spcBef>
              <a:buNone/>
            </a:pPr>
            <a:r>
              <a:rPr lang="fr-FR" altLang="en-US" b="1" dirty="0"/>
              <a:t>Prévoyez 20-30 minutes pour couvrir le contenu de l’Étape 7 ; si vous utilisez l’Étape 7 pour créer de nouveaux supports de plaidoyer, ou mettre à jour des supports existants, vous aurez peut-être besoin de plus de temps.</a:t>
            </a:r>
          </a:p>
          <a:p>
            <a:pPr>
              <a:spcBef>
                <a:spcPct val="0"/>
              </a:spcBef>
              <a:buNone/>
            </a:pPr>
            <a:endParaRPr lang="fr-FR" altLang="en-US" b="1" dirty="0"/>
          </a:p>
          <a:p>
            <a:pPr marL="0" indent="0">
              <a:lnSpc>
                <a:spcPct val="70000"/>
              </a:lnSpc>
              <a:buNone/>
            </a:pPr>
            <a:r>
              <a:rPr lang="fr-FR" altLang="en-US" sz="2800" u="sng" dirty="0"/>
              <a:t>Avant la session :</a:t>
            </a:r>
          </a:p>
          <a:p>
            <a:pPr marL="347472" indent="-347472">
              <a:lnSpc>
                <a:spcPct val="100000"/>
              </a:lnSpc>
              <a:spcBef>
                <a:spcPts val="900"/>
              </a:spcBef>
              <a:spcAft>
                <a:spcPts val="900"/>
              </a:spcAft>
            </a:pPr>
            <a:r>
              <a:rPr lang="fr-FR" altLang="en-US" sz="2800" dirty="0"/>
              <a:t>Adaptez la diapositive 75 pour inclure des contenus de communication pertinents localement. </a:t>
            </a:r>
            <a:endParaRPr lang="fr-FR" altLang="en-US" b="1" dirty="0"/>
          </a:p>
        </p:txBody>
      </p:sp>
    </p:spTree>
    <p:extLst>
      <p:ext uri="{BB962C8B-B14F-4D97-AF65-F5344CB8AC3E}">
        <p14:creationId xmlns:p14="http://schemas.microsoft.com/office/powerpoint/2010/main" val="2749310075"/>
      </p:ext>
    </p:extLst>
  </p:cSld>
  <p:clrMapOvr>
    <a:masterClrMapping/>
  </p:clrMapOvr>
  <p:transition spd="slow"/>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F6B5D1"/>
        </a:solidFill>
        <a:effectLst/>
      </p:bgPr>
    </p:bg>
    <p:spTree>
      <p:nvGrpSpPr>
        <p:cNvPr id="1" name=""/>
        <p:cNvGrpSpPr/>
        <p:nvPr/>
      </p:nvGrpSpPr>
      <p:grpSpPr>
        <a:xfrm>
          <a:off x="0" y="0"/>
          <a:ext cx="0" cy="0"/>
          <a:chOff x="0" y="0"/>
          <a:chExt cx="0" cy="0"/>
        </a:xfrm>
      </p:grpSpPr>
      <p:sp>
        <p:nvSpPr>
          <p:cNvPr id="4" name="Snip Same Side Corner Rectangle 3">
            <a:extLst>
              <a:ext uri="{FF2B5EF4-FFF2-40B4-BE49-F238E27FC236}">
                <a16:creationId xmlns:a16="http://schemas.microsoft.com/office/drawing/2014/main" id="{A6AF4D73-59AA-6F42-B8C7-D4FFA6B5E247}"/>
              </a:ext>
            </a:extLst>
          </p:cNvPr>
          <p:cNvSpPr/>
          <p:nvPr/>
        </p:nvSpPr>
        <p:spPr>
          <a:xfrm rot="5400000">
            <a:off x="2572671" y="-2700856"/>
            <a:ext cx="6968571" cy="12270085"/>
          </a:xfrm>
          <a:custGeom>
            <a:avLst/>
            <a:gdLst>
              <a:gd name="connsiteX0" fmla="*/ 3436144 w 6872288"/>
              <a:gd name="connsiteY0" fmla="*/ 0 h 6915150"/>
              <a:gd name="connsiteX1" fmla="*/ 3436144 w 6872288"/>
              <a:gd name="connsiteY1" fmla="*/ 0 h 6915150"/>
              <a:gd name="connsiteX2" fmla="*/ 6872288 w 6872288"/>
              <a:gd name="connsiteY2" fmla="*/ 3436144 h 6915150"/>
              <a:gd name="connsiteX3" fmla="*/ 6872288 w 6872288"/>
              <a:gd name="connsiteY3" fmla="*/ 6915150 h 6915150"/>
              <a:gd name="connsiteX4" fmla="*/ 6872288 w 6872288"/>
              <a:gd name="connsiteY4" fmla="*/ 6915150 h 6915150"/>
              <a:gd name="connsiteX5" fmla="*/ 0 w 6872288"/>
              <a:gd name="connsiteY5" fmla="*/ 6915150 h 6915150"/>
              <a:gd name="connsiteX6" fmla="*/ 0 w 6872288"/>
              <a:gd name="connsiteY6" fmla="*/ 6915150 h 6915150"/>
              <a:gd name="connsiteX7" fmla="*/ 0 w 6872288"/>
              <a:gd name="connsiteY7" fmla="*/ 3436144 h 6915150"/>
              <a:gd name="connsiteX8" fmla="*/ 3436144 w 6872288"/>
              <a:gd name="connsiteY8" fmla="*/ 0 h 6915150"/>
              <a:gd name="connsiteX0" fmla="*/ 3436144 w 6872288"/>
              <a:gd name="connsiteY0" fmla="*/ 0 h 8229600"/>
              <a:gd name="connsiteX1" fmla="*/ 3436144 w 6872288"/>
              <a:gd name="connsiteY1" fmla="*/ 0 h 8229600"/>
              <a:gd name="connsiteX2" fmla="*/ 6872288 w 6872288"/>
              <a:gd name="connsiteY2" fmla="*/ 3436144 h 8229600"/>
              <a:gd name="connsiteX3" fmla="*/ 6872288 w 6872288"/>
              <a:gd name="connsiteY3" fmla="*/ 6915150 h 8229600"/>
              <a:gd name="connsiteX4" fmla="*/ 5000625 w 6872288"/>
              <a:gd name="connsiteY4" fmla="*/ 8229600 h 8229600"/>
              <a:gd name="connsiteX5" fmla="*/ 0 w 6872288"/>
              <a:gd name="connsiteY5" fmla="*/ 6915150 h 8229600"/>
              <a:gd name="connsiteX6" fmla="*/ 0 w 6872288"/>
              <a:gd name="connsiteY6" fmla="*/ 6915150 h 8229600"/>
              <a:gd name="connsiteX7" fmla="*/ 0 w 6872288"/>
              <a:gd name="connsiteY7" fmla="*/ 3436144 h 8229600"/>
              <a:gd name="connsiteX8" fmla="*/ 3436144 w 6872288"/>
              <a:gd name="connsiteY8" fmla="*/ 0 h 8229600"/>
              <a:gd name="connsiteX0" fmla="*/ 3436144 w 6886575"/>
              <a:gd name="connsiteY0" fmla="*/ 0 h 8786813"/>
              <a:gd name="connsiteX1" fmla="*/ 3436144 w 6886575"/>
              <a:gd name="connsiteY1" fmla="*/ 0 h 8786813"/>
              <a:gd name="connsiteX2" fmla="*/ 6872288 w 6886575"/>
              <a:gd name="connsiteY2" fmla="*/ 3436144 h 8786813"/>
              <a:gd name="connsiteX3" fmla="*/ 6886575 w 6886575"/>
              <a:gd name="connsiteY3" fmla="*/ 8786813 h 8786813"/>
              <a:gd name="connsiteX4" fmla="*/ 5000625 w 6886575"/>
              <a:gd name="connsiteY4" fmla="*/ 8229600 h 8786813"/>
              <a:gd name="connsiteX5" fmla="*/ 0 w 6886575"/>
              <a:gd name="connsiteY5" fmla="*/ 6915150 h 8786813"/>
              <a:gd name="connsiteX6" fmla="*/ 0 w 6886575"/>
              <a:gd name="connsiteY6" fmla="*/ 6915150 h 8786813"/>
              <a:gd name="connsiteX7" fmla="*/ 0 w 6886575"/>
              <a:gd name="connsiteY7" fmla="*/ 3436144 h 8786813"/>
              <a:gd name="connsiteX8" fmla="*/ 3436144 w 6886575"/>
              <a:gd name="connsiteY8" fmla="*/ 0 h 8786813"/>
              <a:gd name="connsiteX0" fmla="*/ 3436144 w 6886575"/>
              <a:gd name="connsiteY0" fmla="*/ 0 h 8786813"/>
              <a:gd name="connsiteX1" fmla="*/ 3436144 w 6886575"/>
              <a:gd name="connsiteY1" fmla="*/ 0 h 8786813"/>
              <a:gd name="connsiteX2" fmla="*/ 6872288 w 6886575"/>
              <a:gd name="connsiteY2" fmla="*/ 3436144 h 8786813"/>
              <a:gd name="connsiteX3" fmla="*/ 6886575 w 6886575"/>
              <a:gd name="connsiteY3" fmla="*/ 8786813 h 8786813"/>
              <a:gd name="connsiteX4" fmla="*/ 5000625 w 6886575"/>
              <a:gd name="connsiteY4" fmla="*/ 8229600 h 8786813"/>
              <a:gd name="connsiteX5" fmla="*/ 0 w 6886575"/>
              <a:gd name="connsiteY5" fmla="*/ 6915150 h 8786813"/>
              <a:gd name="connsiteX6" fmla="*/ 1014413 w 6886575"/>
              <a:gd name="connsiteY6" fmla="*/ 7586662 h 8786813"/>
              <a:gd name="connsiteX7" fmla="*/ 0 w 6886575"/>
              <a:gd name="connsiteY7" fmla="*/ 3436144 h 8786813"/>
              <a:gd name="connsiteX8" fmla="*/ 3436144 w 6886575"/>
              <a:gd name="connsiteY8" fmla="*/ 0 h 8786813"/>
              <a:gd name="connsiteX0" fmla="*/ 3436144 w 6886575"/>
              <a:gd name="connsiteY0" fmla="*/ 0 h 8786813"/>
              <a:gd name="connsiteX1" fmla="*/ 3436144 w 6886575"/>
              <a:gd name="connsiteY1" fmla="*/ 0 h 8786813"/>
              <a:gd name="connsiteX2" fmla="*/ 6872288 w 6886575"/>
              <a:gd name="connsiteY2" fmla="*/ 3436144 h 8786813"/>
              <a:gd name="connsiteX3" fmla="*/ 6886575 w 6886575"/>
              <a:gd name="connsiteY3" fmla="*/ 8786813 h 8786813"/>
              <a:gd name="connsiteX4" fmla="*/ 5000625 w 6886575"/>
              <a:gd name="connsiteY4" fmla="*/ 8229600 h 8786813"/>
              <a:gd name="connsiteX5" fmla="*/ 0 w 6886575"/>
              <a:gd name="connsiteY5" fmla="*/ 6915150 h 8786813"/>
              <a:gd name="connsiteX6" fmla="*/ 642938 w 6886575"/>
              <a:gd name="connsiteY6" fmla="*/ 5357812 h 8786813"/>
              <a:gd name="connsiteX7" fmla="*/ 0 w 6886575"/>
              <a:gd name="connsiteY7" fmla="*/ 3436144 h 8786813"/>
              <a:gd name="connsiteX8" fmla="*/ 3436144 w 6886575"/>
              <a:gd name="connsiteY8" fmla="*/ 0 h 8786813"/>
              <a:gd name="connsiteX0" fmla="*/ 3464719 w 6915150"/>
              <a:gd name="connsiteY0" fmla="*/ 0 h 8786813"/>
              <a:gd name="connsiteX1" fmla="*/ 3464719 w 6915150"/>
              <a:gd name="connsiteY1" fmla="*/ 0 h 8786813"/>
              <a:gd name="connsiteX2" fmla="*/ 6900863 w 6915150"/>
              <a:gd name="connsiteY2" fmla="*/ 3436144 h 8786813"/>
              <a:gd name="connsiteX3" fmla="*/ 6915150 w 6915150"/>
              <a:gd name="connsiteY3" fmla="*/ 8786813 h 8786813"/>
              <a:gd name="connsiteX4" fmla="*/ 5029200 w 6915150"/>
              <a:gd name="connsiteY4" fmla="*/ 8229600 h 8786813"/>
              <a:gd name="connsiteX5" fmla="*/ 0 w 6915150"/>
              <a:gd name="connsiteY5" fmla="*/ 8786813 h 8786813"/>
              <a:gd name="connsiteX6" fmla="*/ 671513 w 6915150"/>
              <a:gd name="connsiteY6" fmla="*/ 5357812 h 8786813"/>
              <a:gd name="connsiteX7" fmla="*/ 28575 w 6915150"/>
              <a:gd name="connsiteY7" fmla="*/ 3436144 h 8786813"/>
              <a:gd name="connsiteX8" fmla="*/ 3464719 w 6915150"/>
              <a:gd name="connsiteY8" fmla="*/ 0 h 8786813"/>
              <a:gd name="connsiteX0" fmla="*/ 3464719 w 6915150"/>
              <a:gd name="connsiteY0" fmla="*/ 0 h 8786813"/>
              <a:gd name="connsiteX1" fmla="*/ 3464719 w 6915150"/>
              <a:gd name="connsiteY1" fmla="*/ 0 h 8786813"/>
              <a:gd name="connsiteX2" fmla="*/ 6900863 w 6915150"/>
              <a:gd name="connsiteY2" fmla="*/ 3436144 h 8786813"/>
              <a:gd name="connsiteX3" fmla="*/ 6915150 w 6915150"/>
              <a:gd name="connsiteY3" fmla="*/ 8786813 h 8786813"/>
              <a:gd name="connsiteX4" fmla="*/ 5029200 w 6915150"/>
              <a:gd name="connsiteY4" fmla="*/ 8229600 h 8786813"/>
              <a:gd name="connsiteX5" fmla="*/ 0 w 6915150"/>
              <a:gd name="connsiteY5" fmla="*/ 8786813 h 8786813"/>
              <a:gd name="connsiteX6" fmla="*/ 28575 w 6915150"/>
              <a:gd name="connsiteY6" fmla="*/ 3436144 h 8786813"/>
              <a:gd name="connsiteX7" fmla="*/ 3464719 w 6915150"/>
              <a:gd name="connsiteY7" fmla="*/ 0 h 8786813"/>
              <a:gd name="connsiteX0" fmla="*/ 3464719 w 6915150"/>
              <a:gd name="connsiteY0" fmla="*/ 0 h 8786813"/>
              <a:gd name="connsiteX1" fmla="*/ 3464719 w 6915150"/>
              <a:gd name="connsiteY1" fmla="*/ 0 h 8786813"/>
              <a:gd name="connsiteX2" fmla="*/ 6900863 w 6915150"/>
              <a:gd name="connsiteY2" fmla="*/ 3436144 h 8786813"/>
              <a:gd name="connsiteX3" fmla="*/ 6915150 w 6915150"/>
              <a:gd name="connsiteY3" fmla="*/ 8786813 h 8786813"/>
              <a:gd name="connsiteX4" fmla="*/ 0 w 6915150"/>
              <a:gd name="connsiteY4" fmla="*/ 8786813 h 8786813"/>
              <a:gd name="connsiteX5" fmla="*/ 28575 w 6915150"/>
              <a:gd name="connsiteY5" fmla="*/ 3436144 h 8786813"/>
              <a:gd name="connsiteX6" fmla="*/ 3464719 w 6915150"/>
              <a:gd name="connsiteY6" fmla="*/ 0 h 8786813"/>
              <a:gd name="connsiteX0" fmla="*/ 1535907 w 6915150"/>
              <a:gd name="connsiteY0" fmla="*/ 1771651 h 8786813"/>
              <a:gd name="connsiteX1" fmla="*/ 3464719 w 6915150"/>
              <a:gd name="connsiteY1" fmla="*/ 0 h 8786813"/>
              <a:gd name="connsiteX2" fmla="*/ 6900863 w 6915150"/>
              <a:gd name="connsiteY2" fmla="*/ 3436144 h 8786813"/>
              <a:gd name="connsiteX3" fmla="*/ 6915150 w 6915150"/>
              <a:gd name="connsiteY3" fmla="*/ 8786813 h 8786813"/>
              <a:gd name="connsiteX4" fmla="*/ 0 w 6915150"/>
              <a:gd name="connsiteY4" fmla="*/ 8786813 h 8786813"/>
              <a:gd name="connsiteX5" fmla="*/ 28575 w 6915150"/>
              <a:gd name="connsiteY5" fmla="*/ 3436144 h 8786813"/>
              <a:gd name="connsiteX6" fmla="*/ 1535907 w 6915150"/>
              <a:gd name="connsiteY6" fmla="*/ 1771651 h 8786813"/>
              <a:gd name="connsiteX0" fmla="*/ 28575 w 6915150"/>
              <a:gd name="connsiteY0" fmla="*/ 3436144 h 8786813"/>
              <a:gd name="connsiteX1" fmla="*/ 3464719 w 6915150"/>
              <a:gd name="connsiteY1" fmla="*/ 0 h 8786813"/>
              <a:gd name="connsiteX2" fmla="*/ 6900863 w 6915150"/>
              <a:gd name="connsiteY2" fmla="*/ 3436144 h 8786813"/>
              <a:gd name="connsiteX3" fmla="*/ 6915150 w 6915150"/>
              <a:gd name="connsiteY3" fmla="*/ 8786813 h 8786813"/>
              <a:gd name="connsiteX4" fmla="*/ 0 w 6915150"/>
              <a:gd name="connsiteY4" fmla="*/ 8786813 h 8786813"/>
              <a:gd name="connsiteX5" fmla="*/ 28575 w 6915150"/>
              <a:gd name="connsiteY5" fmla="*/ 3436144 h 8786813"/>
              <a:gd name="connsiteX0" fmla="*/ 28575 w 6915150"/>
              <a:gd name="connsiteY0" fmla="*/ 2150268 h 7500937"/>
              <a:gd name="connsiteX1" fmla="*/ 3536156 w 6915150"/>
              <a:gd name="connsiteY1" fmla="*/ 0 h 7500937"/>
              <a:gd name="connsiteX2" fmla="*/ 6900863 w 6915150"/>
              <a:gd name="connsiteY2" fmla="*/ 2150268 h 7500937"/>
              <a:gd name="connsiteX3" fmla="*/ 6915150 w 6915150"/>
              <a:gd name="connsiteY3" fmla="*/ 7500937 h 7500937"/>
              <a:gd name="connsiteX4" fmla="*/ 0 w 6915150"/>
              <a:gd name="connsiteY4" fmla="*/ 7500937 h 7500937"/>
              <a:gd name="connsiteX5" fmla="*/ 28575 w 6915150"/>
              <a:gd name="connsiteY5" fmla="*/ 2150268 h 7500937"/>
              <a:gd name="connsiteX0" fmla="*/ 42862 w 6915150"/>
              <a:gd name="connsiteY0" fmla="*/ 2135981 h 7500937"/>
              <a:gd name="connsiteX1" fmla="*/ 3536156 w 6915150"/>
              <a:gd name="connsiteY1" fmla="*/ 0 h 7500937"/>
              <a:gd name="connsiteX2" fmla="*/ 6900863 w 6915150"/>
              <a:gd name="connsiteY2" fmla="*/ 2150268 h 7500937"/>
              <a:gd name="connsiteX3" fmla="*/ 6915150 w 6915150"/>
              <a:gd name="connsiteY3" fmla="*/ 7500937 h 7500937"/>
              <a:gd name="connsiteX4" fmla="*/ 0 w 6915150"/>
              <a:gd name="connsiteY4" fmla="*/ 7500937 h 7500937"/>
              <a:gd name="connsiteX5" fmla="*/ 42862 w 6915150"/>
              <a:gd name="connsiteY5" fmla="*/ 2135981 h 7500937"/>
              <a:gd name="connsiteX0" fmla="*/ 313796 w 6915150"/>
              <a:gd name="connsiteY0" fmla="*/ 2164203 h 7500937"/>
              <a:gd name="connsiteX1" fmla="*/ 3536156 w 6915150"/>
              <a:gd name="connsiteY1" fmla="*/ 0 h 7500937"/>
              <a:gd name="connsiteX2" fmla="*/ 6900863 w 6915150"/>
              <a:gd name="connsiteY2" fmla="*/ 2150268 h 7500937"/>
              <a:gd name="connsiteX3" fmla="*/ 6915150 w 6915150"/>
              <a:gd name="connsiteY3" fmla="*/ 7500937 h 7500937"/>
              <a:gd name="connsiteX4" fmla="*/ 0 w 6915150"/>
              <a:gd name="connsiteY4" fmla="*/ 7500937 h 7500937"/>
              <a:gd name="connsiteX5" fmla="*/ 313796 w 6915150"/>
              <a:gd name="connsiteY5" fmla="*/ 2164203 h 7500937"/>
              <a:gd name="connsiteX0" fmla="*/ 25930 w 6915150"/>
              <a:gd name="connsiteY0" fmla="*/ 2248870 h 7500937"/>
              <a:gd name="connsiteX1" fmla="*/ 3536156 w 6915150"/>
              <a:gd name="connsiteY1" fmla="*/ 0 h 7500937"/>
              <a:gd name="connsiteX2" fmla="*/ 6900863 w 6915150"/>
              <a:gd name="connsiteY2" fmla="*/ 2150268 h 7500937"/>
              <a:gd name="connsiteX3" fmla="*/ 6915150 w 6915150"/>
              <a:gd name="connsiteY3" fmla="*/ 7500937 h 7500937"/>
              <a:gd name="connsiteX4" fmla="*/ 0 w 6915150"/>
              <a:gd name="connsiteY4" fmla="*/ 7500937 h 7500937"/>
              <a:gd name="connsiteX5" fmla="*/ 25930 w 6915150"/>
              <a:gd name="connsiteY5" fmla="*/ 2248870 h 7500937"/>
              <a:gd name="connsiteX0" fmla="*/ 0 w 6923087"/>
              <a:gd name="connsiteY0" fmla="*/ 2254514 h 7500937"/>
              <a:gd name="connsiteX1" fmla="*/ 3544093 w 6923087"/>
              <a:gd name="connsiteY1" fmla="*/ 0 h 7500937"/>
              <a:gd name="connsiteX2" fmla="*/ 6908800 w 6923087"/>
              <a:gd name="connsiteY2" fmla="*/ 2150268 h 7500937"/>
              <a:gd name="connsiteX3" fmla="*/ 6923087 w 6923087"/>
              <a:gd name="connsiteY3" fmla="*/ 7500937 h 7500937"/>
              <a:gd name="connsiteX4" fmla="*/ 7937 w 6923087"/>
              <a:gd name="connsiteY4" fmla="*/ 7500937 h 7500937"/>
              <a:gd name="connsiteX5" fmla="*/ 0 w 6923087"/>
              <a:gd name="connsiteY5" fmla="*/ 2254514 h 7500937"/>
              <a:gd name="connsiteX0" fmla="*/ 13586 w 6936673"/>
              <a:gd name="connsiteY0" fmla="*/ 2254514 h 10595011"/>
              <a:gd name="connsiteX1" fmla="*/ 3557679 w 6936673"/>
              <a:gd name="connsiteY1" fmla="*/ 0 h 10595011"/>
              <a:gd name="connsiteX2" fmla="*/ 6922386 w 6936673"/>
              <a:gd name="connsiteY2" fmla="*/ 2150268 h 10595011"/>
              <a:gd name="connsiteX3" fmla="*/ 6936673 w 6936673"/>
              <a:gd name="connsiteY3" fmla="*/ 7500937 h 10595011"/>
              <a:gd name="connsiteX4" fmla="*/ 258 w 6936673"/>
              <a:gd name="connsiteY4" fmla="*/ 10595011 h 10595011"/>
              <a:gd name="connsiteX5" fmla="*/ 13586 w 6936673"/>
              <a:gd name="connsiteY5" fmla="*/ 2254514 h 10595011"/>
              <a:gd name="connsiteX0" fmla="*/ 13586 w 6968571"/>
              <a:gd name="connsiteY0" fmla="*/ 2254514 h 10595011"/>
              <a:gd name="connsiteX1" fmla="*/ 3557679 w 6968571"/>
              <a:gd name="connsiteY1" fmla="*/ 0 h 10595011"/>
              <a:gd name="connsiteX2" fmla="*/ 6922386 w 6968571"/>
              <a:gd name="connsiteY2" fmla="*/ 2150268 h 10595011"/>
              <a:gd name="connsiteX3" fmla="*/ 6968571 w 6968571"/>
              <a:gd name="connsiteY3" fmla="*/ 10563114 h 10595011"/>
              <a:gd name="connsiteX4" fmla="*/ 258 w 6968571"/>
              <a:gd name="connsiteY4" fmla="*/ 10595011 h 10595011"/>
              <a:gd name="connsiteX5" fmla="*/ 13586 w 6968571"/>
              <a:gd name="connsiteY5" fmla="*/ 2254514 h 10595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68571" h="10595011">
                <a:moveTo>
                  <a:pt x="13586" y="2254514"/>
                </a:moveTo>
                <a:lnTo>
                  <a:pt x="3557679" y="0"/>
                </a:lnTo>
                <a:lnTo>
                  <a:pt x="6922386" y="2150268"/>
                </a:lnTo>
                <a:cubicBezTo>
                  <a:pt x="6927148" y="3933824"/>
                  <a:pt x="6963809" y="8779558"/>
                  <a:pt x="6968571" y="10563114"/>
                </a:cubicBezTo>
                <a:lnTo>
                  <a:pt x="258" y="10595011"/>
                </a:lnTo>
                <a:cubicBezTo>
                  <a:pt x="-2388" y="8846203"/>
                  <a:pt x="16232" y="4003322"/>
                  <a:pt x="13586" y="2254514"/>
                </a:cubicBezTo>
                <a:close/>
              </a:path>
            </a:pathLst>
          </a:custGeom>
          <a:solidFill>
            <a:srgbClr val="E35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noFill/>
            </a:endParaRPr>
          </a:p>
        </p:txBody>
      </p:sp>
      <p:sp>
        <p:nvSpPr>
          <p:cNvPr id="5" name="TextBox 4">
            <a:extLst>
              <a:ext uri="{FF2B5EF4-FFF2-40B4-BE49-F238E27FC236}">
                <a16:creationId xmlns:a16="http://schemas.microsoft.com/office/drawing/2014/main" id="{E177EBE5-CF7D-614F-853C-79497B93E12E}"/>
              </a:ext>
            </a:extLst>
          </p:cNvPr>
          <p:cNvSpPr txBox="1"/>
          <p:nvPr/>
        </p:nvSpPr>
        <p:spPr>
          <a:xfrm>
            <a:off x="7332133" y="2151727"/>
            <a:ext cx="4859866" cy="2554545"/>
          </a:xfrm>
          <a:prstGeom prst="rect">
            <a:avLst/>
          </a:prstGeom>
          <a:noFill/>
        </p:spPr>
        <p:txBody>
          <a:bodyPr wrap="square" rtlCol="0">
            <a:spAutoFit/>
          </a:bodyPr>
          <a:lstStyle/>
          <a:p>
            <a:r>
              <a:rPr lang="fr-FR" sz="4000" dirty="0">
                <a:solidFill>
                  <a:schemeClr val="bg1"/>
                </a:solidFill>
                <a:latin typeface="Tahoma" panose="020B0604030504040204" pitchFamily="34" charset="0"/>
                <a:ea typeface="Tahoma" panose="020B0604030504040204" pitchFamily="34" charset="0"/>
                <a:cs typeface="Tahoma" panose="020B0604030504040204" pitchFamily="34" charset="0"/>
              </a:rPr>
              <a:t>Résultat de </a:t>
            </a:r>
            <a:br>
              <a:rPr lang="fr-FR" sz="400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fr-FR" sz="4000" dirty="0">
                <a:solidFill>
                  <a:schemeClr val="bg1"/>
                </a:solidFill>
                <a:latin typeface="Tahoma" panose="020B0604030504040204" pitchFamily="34" charset="0"/>
                <a:ea typeface="Tahoma" panose="020B0604030504040204" pitchFamily="34" charset="0"/>
                <a:cs typeface="Tahoma" panose="020B0604030504040204" pitchFamily="34" charset="0"/>
              </a:rPr>
              <a:t>l’Étape 7 :</a:t>
            </a:r>
          </a:p>
          <a:p>
            <a:r>
              <a:rPr lang="fr-FR" sz="4000" dirty="0">
                <a:solidFill>
                  <a:schemeClr val="bg1"/>
                </a:solidFill>
                <a:latin typeface="Tahoma" panose="020B0604030504040204" pitchFamily="34" charset="0"/>
                <a:ea typeface="Tahoma" panose="020B0604030504040204" pitchFamily="34" charset="0"/>
                <a:cs typeface="Tahoma" panose="020B0604030504040204" pitchFamily="34" charset="0"/>
              </a:rPr>
              <a:t>Supports de plaidoyer</a:t>
            </a:r>
          </a:p>
        </p:txBody>
      </p:sp>
      <p:pic>
        <p:nvPicPr>
          <p:cNvPr id="3" name="Picture 2" descr="Diagram&#10;&#10;Description automatically generated">
            <a:extLst>
              <a:ext uri="{FF2B5EF4-FFF2-40B4-BE49-F238E27FC236}">
                <a16:creationId xmlns:a16="http://schemas.microsoft.com/office/drawing/2014/main" id="{1317125D-1B8F-403A-8E43-127794EF35D0}"/>
              </a:ext>
            </a:extLst>
          </p:cNvPr>
          <p:cNvPicPr>
            <a:picLocks noChangeAspect="1"/>
          </p:cNvPicPr>
          <p:nvPr/>
        </p:nvPicPr>
        <p:blipFill>
          <a:blip r:embed="rId3"/>
          <a:stretch>
            <a:fillRect/>
          </a:stretch>
        </p:blipFill>
        <p:spPr>
          <a:xfrm>
            <a:off x="195314" y="306324"/>
            <a:ext cx="6245352" cy="6245352"/>
          </a:xfrm>
          <a:prstGeom prst="rect">
            <a:avLst/>
          </a:prstGeom>
        </p:spPr>
      </p:pic>
    </p:spTree>
    <p:extLst>
      <p:ext uri="{BB962C8B-B14F-4D97-AF65-F5344CB8AC3E}">
        <p14:creationId xmlns:p14="http://schemas.microsoft.com/office/powerpoint/2010/main" val="73025497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51E2764-E1CF-4B86-96B3-DA47DE661C00}"/>
              </a:ext>
            </a:extLst>
          </p:cNvPr>
          <p:cNvSpPr>
            <a:spLocks noGrp="1"/>
          </p:cNvSpPr>
          <p:nvPr>
            <p:ph idx="1"/>
          </p:nvPr>
        </p:nvSpPr>
        <p:spPr>
          <a:xfrm>
            <a:off x="838200" y="1631253"/>
            <a:ext cx="6816213" cy="5047206"/>
          </a:xfrm>
        </p:spPr>
        <p:txBody>
          <a:bodyPr>
            <a:normAutofit fontScale="62500" lnSpcReduction="20000"/>
          </a:bodyPr>
          <a:lstStyle/>
          <a:p>
            <a:pPr marL="512064" indent="-512064">
              <a:lnSpc>
                <a:spcPct val="130000"/>
              </a:lnSpc>
              <a:buNone/>
              <a:defRPr/>
            </a:pPr>
            <a:r>
              <a:rPr lang="fr-FR" sz="3400" dirty="0"/>
              <a:t>Caractéristiques d’un bon support de communication pour le plaidoyer :</a:t>
            </a:r>
          </a:p>
          <a:p>
            <a:pPr marL="347472" indent="-347472">
              <a:lnSpc>
                <a:spcPct val="120000"/>
              </a:lnSpc>
              <a:spcBef>
                <a:spcPts val="900"/>
              </a:spcBef>
              <a:spcAft>
                <a:spcPts val="900"/>
              </a:spcAft>
              <a:defRPr/>
            </a:pPr>
            <a:r>
              <a:rPr lang="fr-FR" sz="3400" b="1" dirty="0"/>
              <a:t>Clair et bref</a:t>
            </a:r>
            <a:r>
              <a:rPr lang="fr-FR" sz="3400" dirty="0"/>
              <a:t>—Tous es supports imprimés doivent soutenir votre objectif SMART, par exemple, sur une page imprimée ou une page recto-verso. </a:t>
            </a:r>
          </a:p>
          <a:p>
            <a:pPr marL="347472" indent="-347472">
              <a:lnSpc>
                <a:spcPct val="120000"/>
              </a:lnSpc>
              <a:spcBef>
                <a:spcPts val="900"/>
              </a:spcBef>
              <a:spcAft>
                <a:spcPts val="900"/>
              </a:spcAft>
              <a:defRPr/>
            </a:pPr>
            <a:r>
              <a:rPr lang="fr-FR" sz="3400" b="1" dirty="0"/>
              <a:t>Fondé sur des données probantes</a:t>
            </a:r>
            <a:r>
              <a:rPr lang="fr-FR" sz="3400" dirty="0"/>
              <a:t>—mais pas techniques</a:t>
            </a:r>
          </a:p>
          <a:p>
            <a:pPr marL="347472" indent="-347472">
              <a:lnSpc>
                <a:spcPct val="120000"/>
              </a:lnSpc>
              <a:spcBef>
                <a:spcPts val="900"/>
              </a:spcBef>
              <a:spcAft>
                <a:spcPts val="900"/>
              </a:spcAft>
              <a:defRPr/>
            </a:pPr>
            <a:r>
              <a:rPr lang="fr-FR" sz="3400" b="1" dirty="0"/>
              <a:t>Pertinent et spécifique </a:t>
            </a:r>
            <a:r>
              <a:rPr lang="fr-FR" sz="3400" dirty="0"/>
              <a:t>au lieu et au moment</a:t>
            </a:r>
          </a:p>
          <a:p>
            <a:pPr marL="347472" indent="-347472">
              <a:lnSpc>
                <a:spcPct val="120000"/>
              </a:lnSpc>
              <a:spcBef>
                <a:spcPts val="900"/>
              </a:spcBef>
              <a:spcAft>
                <a:spcPts val="900"/>
              </a:spcAft>
              <a:defRPr/>
            </a:pPr>
            <a:r>
              <a:rPr lang="fr-FR" sz="3400" b="1" dirty="0"/>
              <a:t>Exploitable et urgent</a:t>
            </a:r>
          </a:p>
          <a:p>
            <a:pPr marL="0" indent="0">
              <a:buNone/>
              <a:defRPr/>
            </a:pPr>
            <a:endParaRPr lang="fr-FR" dirty="0">
              <a:solidFill>
                <a:schemeClr val="tx1"/>
              </a:solidFill>
            </a:endParaRPr>
          </a:p>
          <a:p>
            <a:pPr>
              <a:defRPr/>
            </a:pPr>
            <a:endParaRPr lang="fr-FR" dirty="0"/>
          </a:p>
        </p:txBody>
      </p:sp>
      <p:sp>
        <p:nvSpPr>
          <p:cNvPr id="148482" name="Title 1">
            <a:extLst>
              <a:ext uri="{FF2B5EF4-FFF2-40B4-BE49-F238E27FC236}">
                <a16:creationId xmlns:a16="http://schemas.microsoft.com/office/drawing/2014/main" id="{BEF806D7-F9C7-4769-8D1A-9D00C24BB056}"/>
              </a:ext>
            </a:extLst>
          </p:cNvPr>
          <p:cNvSpPr>
            <a:spLocks noGrp="1"/>
          </p:cNvSpPr>
          <p:nvPr>
            <p:ph type="title"/>
          </p:nvPr>
        </p:nvSpPr>
        <p:spPr>
          <a:noFill/>
        </p:spPr>
        <p:txBody>
          <a:bodyPr>
            <a:normAutofit fontScale="90000"/>
          </a:bodyPr>
          <a:lstStyle/>
          <a:p>
            <a:r>
              <a:rPr lang="fr-FR" altLang="en-US" dirty="0"/>
              <a:t>Étape 7—Développez les supports de plaidoyer pour consolider votre requête</a:t>
            </a:r>
          </a:p>
        </p:txBody>
      </p:sp>
      <p:sp>
        <p:nvSpPr>
          <p:cNvPr id="2" name="TextBox 1">
            <a:extLst>
              <a:ext uri="{FF2B5EF4-FFF2-40B4-BE49-F238E27FC236}">
                <a16:creationId xmlns:a16="http://schemas.microsoft.com/office/drawing/2014/main" id="{B729D2FD-A1F5-7048-B6F5-C3D94E56BCE4}"/>
              </a:ext>
            </a:extLst>
          </p:cNvPr>
          <p:cNvSpPr txBox="1"/>
          <p:nvPr/>
        </p:nvSpPr>
        <p:spPr>
          <a:xfrm>
            <a:off x="10542494" y="430306"/>
            <a:ext cx="184731" cy="369332"/>
          </a:xfrm>
          <a:prstGeom prst="rect">
            <a:avLst/>
          </a:prstGeom>
          <a:noFill/>
        </p:spPr>
        <p:txBody>
          <a:bodyPr wrap="none" rtlCol="0">
            <a:spAutoFit/>
          </a:bodyPr>
          <a:lstStyle/>
          <a:p>
            <a:endParaRPr lang="en-US" dirty="0"/>
          </a:p>
        </p:txBody>
      </p:sp>
      <p:sp>
        <p:nvSpPr>
          <p:cNvPr id="5" name="Content Placeholder 19">
            <a:extLst>
              <a:ext uri="{FF2B5EF4-FFF2-40B4-BE49-F238E27FC236}">
                <a16:creationId xmlns:a16="http://schemas.microsoft.com/office/drawing/2014/main" id="{AB93AC41-B205-48CB-B81C-C1494400CC82}"/>
              </a:ext>
            </a:extLst>
          </p:cNvPr>
          <p:cNvSpPr txBox="1">
            <a:spLocks/>
          </p:cNvSpPr>
          <p:nvPr/>
        </p:nvSpPr>
        <p:spPr>
          <a:xfrm>
            <a:off x="7861642" y="1657124"/>
            <a:ext cx="3853869" cy="4770569"/>
          </a:xfrm>
          <a:prstGeom prst="rect">
            <a:avLst/>
          </a:prstGeom>
          <a:ln>
            <a:solidFill>
              <a:schemeClr val="tx2">
                <a:lumMod val="50000"/>
              </a:schemeClr>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fr-FR" altLang="en-US" sz="2000" dirty="0"/>
              <a:t>[Insérez ici un extrait d’un résumé de plaidoyer, vidéo ou photo]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4C07840-BB97-024A-9616-2A054647364B}"/>
              </a:ext>
            </a:extLst>
          </p:cNvPr>
          <p:cNvSpPr>
            <a:spLocks noGrp="1"/>
          </p:cNvSpPr>
          <p:nvPr>
            <p:ph idx="1"/>
          </p:nvPr>
        </p:nvSpPr>
        <p:spPr/>
        <p:txBody>
          <a:bodyPr/>
          <a:lstStyle/>
          <a:p>
            <a:endParaRPr lang="fr-FR" dirty="0"/>
          </a:p>
        </p:txBody>
      </p:sp>
      <p:sp>
        <p:nvSpPr>
          <p:cNvPr id="2" name="Title 1">
            <a:extLst>
              <a:ext uri="{FF2B5EF4-FFF2-40B4-BE49-F238E27FC236}">
                <a16:creationId xmlns:a16="http://schemas.microsoft.com/office/drawing/2014/main" id="{B609ADD1-2D5D-4C5E-AA15-9623DC20208B}"/>
              </a:ext>
            </a:extLst>
          </p:cNvPr>
          <p:cNvSpPr>
            <a:spLocks noGrp="1"/>
          </p:cNvSpPr>
          <p:nvPr>
            <p:ph type="title"/>
          </p:nvPr>
        </p:nvSpPr>
        <p:spPr>
          <a:xfrm>
            <a:off x="846944" y="179541"/>
            <a:ext cx="10544955" cy="782053"/>
          </a:xfrm>
        </p:spPr>
        <p:txBody>
          <a:bodyPr>
            <a:normAutofit fontScale="90000"/>
          </a:bodyPr>
          <a:lstStyle/>
          <a:p>
            <a:pPr>
              <a:defRPr/>
            </a:pPr>
            <a:r>
              <a:rPr lang="fr-FR" dirty="0"/>
              <a:t>Étape 7 — Communiquer efficacement avec le décideur</a:t>
            </a:r>
          </a:p>
        </p:txBody>
      </p:sp>
      <p:graphicFrame>
        <p:nvGraphicFramePr>
          <p:cNvPr id="3" name="Diagram 2">
            <a:extLst>
              <a:ext uri="{FF2B5EF4-FFF2-40B4-BE49-F238E27FC236}">
                <a16:creationId xmlns:a16="http://schemas.microsoft.com/office/drawing/2014/main" id="{E886C3C1-B39E-4659-974A-4031642EC23C}"/>
              </a:ext>
            </a:extLst>
          </p:cNvPr>
          <p:cNvGraphicFramePr/>
          <p:nvPr>
            <p:extLst>
              <p:ext uri="{D42A27DB-BD31-4B8C-83A1-F6EECF244321}">
                <p14:modId xmlns:p14="http://schemas.microsoft.com/office/powerpoint/2010/main" val="21512251"/>
              </p:ext>
            </p:extLst>
          </p:nvPr>
        </p:nvGraphicFramePr>
        <p:xfrm>
          <a:off x="609600" y="1039659"/>
          <a:ext cx="107823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C03E23C-8383-4ACE-A75E-2CD4F85ABEF6}"/>
              </a:ext>
            </a:extLst>
          </p:cNvPr>
          <p:cNvSpPr txBox="1">
            <a:spLocks/>
          </p:cNvSpPr>
          <p:nvPr/>
        </p:nvSpPr>
        <p:spPr>
          <a:xfrm>
            <a:off x="1981200" y="152400"/>
            <a:ext cx="8229600" cy="1143000"/>
          </a:xfrm>
          <a:prstGeom prst="rect">
            <a:avLst/>
          </a:prstGeom>
        </p:spPr>
        <p:txBody>
          <a:bodyPr/>
          <a:lstStyle>
            <a:lvl1pPr>
              <a:defRPr>
                <a:solidFill>
                  <a:schemeClr val="bg1"/>
                </a:solidFill>
              </a:defRPr>
            </a:lvl1pPr>
          </a:lstStyle>
          <a:p>
            <a:pPr algn="ctr" eaLnBrk="1" fontAlgn="auto" hangingPunct="1">
              <a:spcAft>
                <a:spcPts val="0"/>
              </a:spcAft>
              <a:defRPr/>
            </a:pPr>
            <a:endParaRPr lang="fr-FR" sz="3600" dirty="0">
              <a:latin typeface="Arial" panose="020B0604020202020204" pitchFamily="34" charset="0"/>
              <a:ea typeface="+mj-ea"/>
              <a:cs typeface="Arial" panose="020B0604020202020204" pitchFamily="34" charset="0"/>
            </a:endParaRPr>
          </a:p>
        </p:txBody>
      </p:sp>
      <p:sp>
        <p:nvSpPr>
          <p:cNvPr id="152582" name="TextBox 1">
            <a:extLst>
              <a:ext uri="{FF2B5EF4-FFF2-40B4-BE49-F238E27FC236}">
                <a16:creationId xmlns:a16="http://schemas.microsoft.com/office/drawing/2014/main" id="{7752A927-8E4D-432E-B2E7-DBFA3F83EEFF}"/>
              </a:ext>
            </a:extLst>
          </p:cNvPr>
          <p:cNvSpPr txBox="1">
            <a:spLocks noChangeArrowheads="1"/>
          </p:cNvSpPr>
          <p:nvPr/>
        </p:nvSpPr>
        <p:spPr bwMode="auto">
          <a:xfrm>
            <a:off x="2438400" y="304800"/>
            <a:ext cx="7467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900"/>
              </a:spcBef>
              <a:spcAft>
                <a:spcPts val="900"/>
              </a:spcAft>
              <a:buClr>
                <a:srgbClr val="800080"/>
              </a:buClr>
              <a:buSzPct val="75000"/>
              <a:buFont typeface="Wingdings" panose="05000000000000000000" pitchFamily="2" charset="2"/>
              <a:buChar char=""/>
              <a:defRPr sz="2400">
                <a:solidFill>
                  <a:srgbClr val="2626FF"/>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ts val="600"/>
              </a:spcBef>
              <a:spcAft>
                <a:spcPts val="600"/>
              </a:spcAft>
              <a:buSzPct val="100000"/>
              <a:buFont typeface="Wingdings" panose="05000000000000000000" pitchFamily="2" charset="2"/>
              <a:buChar char="§"/>
              <a:defRPr sz="2000">
                <a:solidFill>
                  <a:srgbClr val="2626FF"/>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ts val="300"/>
              </a:spcBef>
              <a:spcAft>
                <a:spcPts val="300"/>
              </a:spcAft>
              <a:buClr>
                <a:srgbClr val="800080"/>
              </a:buClr>
              <a:buSzPct val="75000"/>
              <a:buFont typeface="Wingdings" panose="05000000000000000000" pitchFamily="2" charset="2"/>
              <a:buChar char="§"/>
              <a:defRPr>
                <a:solidFill>
                  <a:srgbClr val="2626FF"/>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ts val="300"/>
              </a:spcBef>
              <a:spcAft>
                <a:spcPts val="300"/>
              </a:spcAft>
              <a:buClr>
                <a:schemeClr val="accent2"/>
              </a:buClr>
              <a:buSzPct val="50000"/>
              <a:buFont typeface="National Book" charset="0"/>
              <a:buChar char=""/>
              <a:defRPr sz="1600">
                <a:solidFill>
                  <a:srgbClr val="2626FF"/>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ts val="300"/>
              </a:spcBef>
              <a:spcAft>
                <a:spcPts val="300"/>
              </a:spcAft>
              <a:buClr>
                <a:srgbClr val="003074"/>
              </a:buClr>
              <a:buSzPct val="50000"/>
              <a:buFont typeface="Courier New" panose="02070309020205020404" pitchFamily="49" charset="0"/>
              <a:buChar char="o"/>
              <a:defRPr sz="1400">
                <a:solidFill>
                  <a:srgbClr val="2626FF"/>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ts val="300"/>
              </a:spcBef>
              <a:spcAft>
                <a:spcPts val="300"/>
              </a:spcAft>
              <a:buClr>
                <a:srgbClr val="003074"/>
              </a:buClr>
              <a:buSzPct val="50000"/>
              <a:buFont typeface="Courier New" panose="02070309020205020404" pitchFamily="49" charset="0"/>
              <a:buChar char="o"/>
              <a:defRPr sz="1400">
                <a:solidFill>
                  <a:srgbClr val="2626FF"/>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ts val="300"/>
              </a:spcBef>
              <a:spcAft>
                <a:spcPts val="300"/>
              </a:spcAft>
              <a:buClr>
                <a:srgbClr val="003074"/>
              </a:buClr>
              <a:buSzPct val="50000"/>
              <a:buFont typeface="Courier New" panose="02070309020205020404" pitchFamily="49" charset="0"/>
              <a:buChar char="o"/>
              <a:defRPr sz="1400">
                <a:solidFill>
                  <a:srgbClr val="2626FF"/>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ts val="300"/>
              </a:spcBef>
              <a:spcAft>
                <a:spcPts val="300"/>
              </a:spcAft>
              <a:buClr>
                <a:srgbClr val="003074"/>
              </a:buClr>
              <a:buSzPct val="50000"/>
              <a:buFont typeface="Courier New" panose="02070309020205020404" pitchFamily="49" charset="0"/>
              <a:buChar char="o"/>
              <a:defRPr sz="1400">
                <a:solidFill>
                  <a:srgbClr val="2626FF"/>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ts val="300"/>
              </a:spcBef>
              <a:spcAft>
                <a:spcPts val="300"/>
              </a:spcAft>
              <a:buClr>
                <a:srgbClr val="003074"/>
              </a:buClr>
              <a:buSzPct val="50000"/>
              <a:buFont typeface="Courier New" panose="02070309020205020404" pitchFamily="49" charset="0"/>
              <a:buChar char="o"/>
              <a:defRPr sz="1400">
                <a:solidFill>
                  <a:srgbClr val="2626FF"/>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spcAft>
                <a:spcPct val="0"/>
              </a:spcAft>
              <a:buClrTx/>
              <a:buSzTx/>
              <a:buFontTx/>
              <a:buNone/>
            </a:pPr>
            <a:endParaRPr lang="fr-FR" altLang="en-US" sz="1800" dirty="0">
              <a:solidFill>
                <a:schemeClr val="tx1"/>
              </a:solidFill>
              <a:latin typeface="National Book" charset="0"/>
            </a:endParaRPr>
          </a:p>
        </p:txBody>
      </p:sp>
      <p:sp>
        <p:nvSpPr>
          <p:cNvPr id="2" name="Title 1">
            <a:extLst>
              <a:ext uri="{FF2B5EF4-FFF2-40B4-BE49-F238E27FC236}">
                <a16:creationId xmlns:a16="http://schemas.microsoft.com/office/drawing/2014/main" id="{649888A3-4DA5-2048-AE9D-6A8F661274C4}"/>
              </a:ext>
            </a:extLst>
          </p:cNvPr>
          <p:cNvSpPr>
            <a:spLocks noGrp="1"/>
          </p:cNvSpPr>
          <p:nvPr>
            <p:ph type="title"/>
          </p:nvPr>
        </p:nvSpPr>
        <p:spPr>
          <a:xfrm>
            <a:off x="1676400" y="152400"/>
            <a:ext cx="9677400" cy="1325563"/>
          </a:xfrm>
        </p:spPr>
        <p:txBody>
          <a:bodyPr>
            <a:normAutofit/>
          </a:bodyPr>
          <a:lstStyle/>
          <a:p>
            <a:pPr algn="ctr"/>
            <a:r>
              <a:rPr lang="fr-FR" sz="4000" dirty="0">
                <a:solidFill>
                  <a:srgbClr val="1F4E79"/>
                </a:solidFill>
              </a:rPr>
              <a:t>Notes aux facilitateurs/</a:t>
            </a:r>
            <a:r>
              <a:rPr lang="fr-FR" sz="4000" dirty="0" err="1">
                <a:solidFill>
                  <a:srgbClr val="1F4E79"/>
                </a:solidFill>
              </a:rPr>
              <a:t>trices</a:t>
            </a:r>
            <a:br>
              <a:rPr lang="fr-FR" sz="4000" dirty="0">
                <a:solidFill>
                  <a:srgbClr val="1F4E79"/>
                </a:solidFill>
              </a:rPr>
            </a:br>
            <a:r>
              <a:rPr lang="fr-FR" sz="4000" dirty="0">
                <a:solidFill>
                  <a:srgbClr val="1F4E79"/>
                </a:solidFill>
              </a:rPr>
              <a:t>Étape 8</a:t>
            </a:r>
          </a:p>
        </p:txBody>
      </p:sp>
      <p:sp>
        <p:nvSpPr>
          <p:cNvPr id="3" name="Content Placeholder 2">
            <a:extLst>
              <a:ext uri="{FF2B5EF4-FFF2-40B4-BE49-F238E27FC236}">
                <a16:creationId xmlns:a16="http://schemas.microsoft.com/office/drawing/2014/main" id="{6CC0FB06-D9DA-3D40-BBB8-757DB0C9661A}"/>
              </a:ext>
            </a:extLst>
          </p:cNvPr>
          <p:cNvSpPr>
            <a:spLocks noGrp="1"/>
          </p:cNvSpPr>
          <p:nvPr>
            <p:ph idx="1"/>
          </p:nvPr>
        </p:nvSpPr>
        <p:spPr/>
        <p:txBody>
          <a:bodyPr>
            <a:noAutofit/>
          </a:bodyPr>
          <a:lstStyle/>
          <a:p>
            <a:pPr>
              <a:spcBef>
                <a:spcPct val="0"/>
              </a:spcBef>
              <a:buNone/>
            </a:pPr>
            <a:r>
              <a:rPr lang="fr-FR" altLang="en-US" sz="2400" b="1" dirty="0"/>
              <a:t>Prévoyez 2-3 heures pour l’Étape 8.</a:t>
            </a:r>
          </a:p>
          <a:p>
            <a:pPr>
              <a:spcBef>
                <a:spcPct val="0"/>
              </a:spcBef>
              <a:buNone/>
            </a:pPr>
            <a:endParaRPr lang="fr-FR" altLang="en-US" sz="2400" b="1" dirty="0"/>
          </a:p>
          <a:p>
            <a:pPr marL="0" indent="0">
              <a:lnSpc>
                <a:spcPct val="80000"/>
              </a:lnSpc>
              <a:buNone/>
            </a:pPr>
            <a:r>
              <a:rPr lang="fr-FR" altLang="en-US" sz="2400" u="sng" dirty="0"/>
              <a:t>Avant la session : </a:t>
            </a:r>
          </a:p>
          <a:p>
            <a:pPr marL="347472" indent="-347472">
              <a:lnSpc>
                <a:spcPct val="110000"/>
              </a:lnSpc>
              <a:spcBef>
                <a:spcPts val="900"/>
              </a:spcBef>
              <a:spcAft>
                <a:spcPts val="900"/>
              </a:spcAft>
            </a:pPr>
            <a:r>
              <a:rPr lang="fr-FR" altLang="en-US" sz="2400" dirty="0"/>
              <a:t>Préparez des feuilles du </a:t>
            </a:r>
            <a:r>
              <a:rPr lang="fr-FR" altLang="en-US" sz="2400" dirty="0" err="1"/>
              <a:t>rotafolio</a:t>
            </a:r>
            <a:r>
              <a:rPr lang="fr-FR" altLang="en-US" sz="2400" dirty="0"/>
              <a:t>/ flip chart ou un tableau avec les titres « Extrants », « Résultats » et « Impact » pour noter les idées des exercices de réflexion. </a:t>
            </a:r>
          </a:p>
          <a:p>
            <a:pPr marL="0" indent="0">
              <a:lnSpc>
                <a:spcPct val="110000"/>
              </a:lnSpc>
              <a:spcBef>
                <a:spcPts val="900"/>
              </a:spcBef>
              <a:spcAft>
                <a:spcPts val="900"/>
              </a:spcAft>
              <a:buNone/>
            </a:pPr>
            <a:r>
              <a:rPr lang="fr-FR" altLang="ja-JP" sz="2400" u="sng" dirty="0"/>
              <a:t>Pendant la session :</a:t>
            </a:r>
          </a:p>
          <a:p>
            <a:pPr marL="347472" indent="-347472">
              <a:lnSpc>
                <a:spcPct val="110000"/>
              </a:lnSpc>
              <a:spcBef>
                <a:spcPts val="900"/>
              </a:spcBef>
              <a:spcAft>
                <a:spcPts val="900"/>
              </a:spcAft>
            </a:pPr>
            <a:r>
              <a:rPr lang="fr-FR" altLang="en-US" sz="2400" dirty="0"/>
              <a:t>Vous pouvez mener des activités « brise-glace » ou prendre une pause pour aider à maintenir le niveau de concentration, particulièrement si votre groupe aborde pour la première fois ces concepts. </a:t>
            </a:r>
            <a:endParaRPr lang="fr-FR" sz="2400" dirty="0"/>
          </a:p>
        </p:txBody>
      </p:sp>
    </p:spTree>
  </p:cSld>
  <p:clrMapOvr>
    <a:masterClrMapping/>
  </p:clrMapOvr>
  <p:transition spd="slow"/>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F6B5D1"/>
        </a:solidFill>
        <a:effectLst/>
      </p:bgPr>
    </p:bg>
    <p:spTree>
      <p:nvGrpSpPr>
        <p:cNvPr id="1" name=""/>
        <p:cNvGrpSpPr/>
        <p:nvPr/>
      </p:nvGrpSpPr>
      <p:grpSpPr>
        <a:xfrm>
          <a:off x="0" y="0"/>
          <a:ext cx="0" cy="0"/>
          <a:chOff x="0" y="0"/>
          <a:chExt cx="0" cy="0"/>
        </a:xfrm>
      </p:grpSpPr>
      <p:sp>
        <p:nvSpPr>
          <p:cNvPr id="4" name="Snip Same Side Corner Rectangle 3">
            <a:extLst>
              <a:ext uri="{FF2B5EF4-FFF2-40B4-BE49-F238E27FC236}">
                <a16:creationId xmlns:a16="http://schemas.microsoft.com/office/drawing/2014/main" id="{A6AF4D73-59AA-6F42-B8C7-D4FFA6B5E247}"/>
              </a:ext>
            </a:extLst>
          </p:cNvPr>
          <p:cNvSpPr/>
          <p:nvPr/>
        </p:nvSpPr>
        <p:spPr>
          <a:xfrm rot="5400000">
            <a:off x="2572672" y="-2702336"/>
            <a:ext cx="6968571" cy="12270085"/>
          </a:xfrm>
          <a:custGeom>
            <a:avLst/>
            <a:gdLst>
              <a:gd name="connsiteX0" fmla="*/ 3436144 w 6872288"/>
              <a:gd name="connsiteY0" fmla="*/ 0 h 6915150"/>
              <a:gd name="connsiteX1" fmla="*/ 3436144 w 6872288"/>
              <a:gd name="connsiteY1" fmla="*/ 0 h 6915150"/>
              <a:gd name="connsiteX2" fmla="*/ 6872288 w 6872288"/>
              <a:gd name="connsiteY2" fmla="*/ 3436144 h 6915150"/>
              <a:gd name="connsiteX3" fmla="*/ 6872288 w 6872288"/>
              <a:gd name="connsiteY3" fmla="*/ 6915150 h 6915150"/>
              <a:gd name="connsiteX4" fmla="*/ 6872288 w 6872288"/>
              <a:gd name="connsiteY4" fmla="*/ 6915150 h 6915150"/>
              <a:gd name="connsiteX5" fmla="*/ 0 w 6872288"/>
              <a:gd name="connsiteY5" fmla="*/ 6915150 h 6915150"/>
              <a:gd name="connsiteX6" fmla="*/ 0 w 6872288"/>
              <a:gd name="connsiteY6" fmla="*/ 6915150 h 6915150"/>
              <a:gd name="connsiteX7" fmla="*/ 0 w 6872288"/>
              <a:gd name="connsiteY7" fmla="*/ 3436144 h 6915150"/>
              <a:gd name="connsiteX8" fmla="*/ 3436144 w 6872288"/>
              <a:gd name="connsiteY8" fmla="*/ 0 h 6915150"/>
              <a:gd name="connsiteX0" fmla="*/ 3436144 w 6872288"/>
              <a:gd name="connsiteY0" fmla="*/ 0 h 8229600"/>
              <a:gd name="connsiteX1" fmla="*/ 3436144 w 6872288"/>
              <a:gd name="connsiteY1" fmla="*/ 0 h 8229600"/>
              <a:gd name="connsiteX2" fmla="*/ 6872288 w 6872288"/>
              <a:gd name="connsiteY2" fmla="*/ 3436144 h 8229600"/>
              <a:gd name="connsiteX3" fmla="*/ 6872288 w 6872288"/>
              <a:gd name="connsiteY3" fmla="*/ 6915150 h 8229600"/>
              <a:gd name="connsiteX4" fmla="*/ 5000625 w 6872288"/>
              <a:gd name="connsiteY4" fmla="*/ 8229600 h 8229600"/>
              <a:gd name="connsiteX5" fmla="*/ 0 w 6872288"/>
              <a:gd name="connsiteY5" fmla="*/ 6915150 h 8229600"/>
              <a:gd name="connsiteX6" fmla="*/ 0 w 6872288"/>
              <a:gd name="connsiteY6" fmla="*/ 6915150 h 8229600"/>
              <a:gd name="connsiteX7" fmla="*/ 0 w 6872288"/>
              <a:gd name="connsiteY7" fmla="*/ 3436144 h 8229600"/>
              <a:gd name="connsiteX8" fmla="*/ 3436144 w 6872288"/>
              <a:gd name="connsiteY8" fmla="*/ 0 h 8229600"/>
              <a:gd name="connsiteX0" fmla="*/ 3436144 w 6886575"/>
              <a:gd name="connsiteY0" fmla="*/ 0 h 8786813"/>
              <a:gd name="connsiteX1" fmla="*/ 3436144 w 6886575"/>
              <a:gd name="connsiteY1" fmla="*/ 0 h 8786813"/>
              <a:gd name="connsiteX2" fmla="*/ 6872288 w 6886575"/>
              <a:gd name="connsiteY2" fmla="*/ 3436144 h 8786813"/>
              <a:gd name="connsiteX3" fmla="*/ 6886575 w 6886575"/>
              <a:gd name="connsiteY3" fmla="*/ 8786813 h 8786813"/>
              <a:gd name="connsiteX4" fmla="*/ 5000625 w 6886575"/>
              <a:gd name="connsiteY4" fmla="*/ 8229600 h 8786813"/>
              <a:gd name="connsiteX5" fmla="*/ 0 w 6886575"/>
              <a:gd name="connsiteY5" fmla="*/ 6915150 h 8786813"/>
              <a:gd name="connsiteX6" fmla="*/ 0 w 6886575"/>
              <a:gd name="connsiteY6" fmla="*/ 6915150 h 8786813"/>
              <a:gd name="connsiteX7" fmla="*/ 0 w 6886575"/>
              <a:gd name="connsiteY7" fmla="*/ 3436144 h 8786813"/>
              <a:gd name="connsiteX8" fmla="*/ 3436144 w 6886575"/>
              <a:gd name="connsiteY8" fmla="*/ 0 h 8786813"/>
              <a:gd name="connsiteX0" fmla="*/ 3436144 w 6886575"/>
              <a:gd name="connsiteY0" fmla="*/ 0 h 8786813"/>
              <a:gd name="connsiteX1" fmla="*/ 3436144 w 6886575"/>
              <a:gd name="connsiteY1" fmla="*/ 0 h 8786813"/>
              <a:gd name="connsiteX2" fmla="*/ 6872288 w 6886575"/>
              <a:gd name="connsiteY2" fmla="*/ 3436144 h 8786813"/>
              <a:gd name="connsiteX3" fmla="*/ 6886575 w 6886575"/>
              <a:gd name="connsiteY3" fmla="*/ 8786813 h 8786813"/>
              <a:gd name="connsiteX4" fmla="*/ 5000625 w 6886575"/>
              <a:gd name="connsiteY4" fmla="*/ 8229600 h 8786813"/>
              <a:gd name="connsiteX5" fmla="*/ 0 w 6886575"/>
              <a:gd name="connsiteY5" fmla="*/ 6915150 h 8786813"/>
              <a:gd name="connsiteX6" fmla="*/ 1014413 w 6886575"/>
              <a:gd name="connsiteY6" fmla="*/ 7586662 h 8786813"/>
              <a:gd name="connsiteX7" fmla="*/ 0 w 6886575"/>
              <a:gd name="connsiteY7" fmla="*/ 3436144 h 8786813"/>
              <a:gd name="connsiteX8" fmla="*/ 3436144 w 6886575"/>
              <a:gd name="connsiteY8" fmla="*/ 0 h 8786813"/>
              <a:gd name="connsiteX0" fmla="*/ 3436144 w 6886575"/>
              <a:gd name="connsiteY0" fmla="*/ 0 h 8786813"/>
              <a:gd name="connsiteX1" fmla="*/ 3436144 w 6886575"/>
              <a:gd name="connsiteY1" fmla="*/ 0 h 8786813"/>
              <a:gd name="connsiteX2" fmla="*/ 6872288 w 6886575"/>
              <a:gd name="connsiteY2" fmla="*/ 3436144 h 8786813"/>
              <a:gd name="connsiteX3" fmla="*/ 6886575 w 6886575"/>
              <a:gd name="connsiteY3" fmla="*/ 8786813 h 8786813"/>
              <a:gd name="connsiteX4" fmla="*/ 5000625 w 6886575"/>
              <a:gd name="connsiteY4" fmla="*/ 8229600 h 8786813"/>
              <a:gd name="connsiteX5" fmla="*/ 0 w 6886575"/>
              <a:gd name="connsiteY5" fmla="*/ 6915150 h 8786813"/>
              <a:gd name="connsiteX6" fmla="*/ 642938 w 6886575"/>
              <a:gd name="connsiteY6" fmla="*/ 5357812 h 8786813"/>
              <a:gd name="connsiteX7" fmla="*/ 0 w 6886575"/>
              <a:gd name="connsiteY7" fmla="*/ 3436144 h 8786813"/>
              <a:gd name="connsiteX8" fmla="*/ 3436144 w 6886575"/>
              <a:gd name="connsiteY8" fmla="*/ 0 h 8786813"/>
              <a:gd name="connsiteX0" fmla="*/ 3464719 w 6915150"/>
              <a:gd name="connsiteY0" fmla="*/ 0 h 8786813"/>
              <a:gd name="connsiteX1" fmla="*/ 3464719 w 6915150"/>
              <a:gd name="connsiteY1" fmla="*/ 0 h 8786813"/>
              <a:gd name="connsiteX2" fmla="*/ 6900863 w 6915150"/>
              <a:gd name="connsiteY2" fmla="*/ 3436144 h 8786813"/>
              <a:gd name="connsiteX3" fmla="*/ 6915150 w 6915150"/>
              <a:gd name="connsiteY3" fmla="*/ 8786813 h 8786813"/>
              <a:gd name="connsiteX4" fmla="*/ 5029200 w 6915150"/>
              <a:gd name="connsiteY4" fmla="*/ 8229600 h 8786813"/>
              <a:gd name="connsiteX5" fmla="*/ 0 w 6915150"/>
              <a:gd name="connsiteY5" fmla="*/ 8786813 h 8786813"/>
              <a:gd name="connsiteX6" fmla="*/ 671513 w 6915150"/>
              <a:gd name="connsiteY6" fmla="*/ 5357812 h 8786813"/>
              <a:gd name="connsiteX7" fmla="*/ 28575 w 6915150"/>
              <a:gd name="connsiteY7" fmla="*/ 3436144 h 8786813"/>
              <a:gd name="connsiteX8" fmla="*/ 3464719 w 6915150"/>
              <a:gd name="connsiteY8" fmla="*/ 0 h 8786813"/>
              <a:gd name="connsiteX0" fmla="*/ 3464719 w 6915150"/>
              <a:gd name="connsiteY0" fmla="*/ 0 h 8786813"/>
              <a:gd name="connsiteX1" fmla="*/ 3464719 w 6915150"/>
              <a:gd name="connsiteY1" fmla="*/ 0 h 8786813"/>
              <a:gd name="connsiteX2" fmla="*/ 6900863 w 6915150"/>
              <a:gd name="connsiteY2" fmla="*/ 3436144 h 8786813"/>
              <a:gd name="connsiteX3" fmla="*/ 6915150 w 6915150"/>
              <a:gd name="connsiteY3" fmla="*/ 8786813 h 8786813"/>
              <a:gd name="connsiteX4" fmla="*/ 5029200 w 6915150"/>
              <a:gd name="connsiteY4" fmla="*/ 8229600 h 8786813"/>
              <a:gd name="connsiteX5" fmla="*/ 0 w 6915150"/>
              <a:gd name="connsiteY5" fmla="*/ 8786813 h 8786813"/>
              <a:gd name="connsiteX6" fmla="*/ 28575 w 6915150"/>
              <a:gd name="connsiteY6" fmla="*/ 3436144 h 8786813"/>
              <a:gd name="connsiteX7" fmla="*/ 3464719 w 6915150"/>
              <a:gd name="connsiteY7" fmla="*/ 0 h 8786813"/>
              <a:gd name="connsiteX0" fmla="*/ 3464719 w 6915150"/>
              <a:gd name="connsiteY0" fmla="*/ 0 h 8786813"/>
              <a:gd name="connsiteX1" fmla="*/ 3464719 w 6915150"/>
              <a:gd name="connsiteY1" fmla="*/ 0 h 8786813"/>
              <a:gd name="connsiteX2" fmla="*/ 6900863 w 6915150"/>
              <a:gd name="connsiteY2" fmla="*/ 3436144 h 8786813"/>
              <a:gd name="connsiteX3" fmla="*/ 6915150 w 6915150"/>
              <a:gd name="connsiteY3" fmla="*/ 8786813 h 8786813"/>
              <a:gd name="connsiteX4" fmla="*/ 0 w 6915150"/>
              <a:gd name="connsiteY4" fmla="*/ 8786813 h 8786813"/>
              <a:gd name="connsiteX5" fmla="*/ 28575 w 6915150"/>
              <a:gd name="connsiteY5" fmla="*/ 3436144 h 8786813"/>
              <a:gd name="connsiteX6" fmla="*/ 3464719 w 6915150"/>
              <a:gd name="connsiteY6" fmla="*/ 0 h 8786813"/>
              <a:gd name="connsiteX0" fmla="*/ 1535907 w 6915150"/>
              <a:gd name="connsiteY0" fmla="*/ 1771651 h 8786813"/>
              <a:gd name="connsiteX1" fmla="*/ 3464719 w 6915150"/>
              <a:gd name="connsiteY1" fmla="*/ 0 h 8786813"/>
              <a:gd name="connsiteX2" fmla="*/ 6900863 w 6915150"/>
              <a:gd name="connsiteY2" fmla="*/ 3436144 h 8786813"/>
              <a:gd name="connsiteX3" fmla="*/ 6915150 w 6915150"/>
              <a:gd name="connsiteY3" fmla="*/ 8786813 h 8786813"/>
              <a:gd name="connsiteX4" fmla="*/ 0 w 6915150"/>
              <a:gd name="connsiteY4" fmla="*/ 8786813 h 8786813"/>
              <a:gd name="connsiteX5" fmla="*/ 28575 w 6915150"/>
              <a:gd name="connsiteY5" fmla="*/ 3436144 h 8786813"/>
              <a:gd name="connsiteX6" fmla="*/ 1535907 w 6915150"/>
              <a:gd name="connsiteY6" fmla="*/ 1771651 h 8786813"/>
              <a:gd name="connsiteX0" fmla="*/ 28575 w 6915150"/>
              <a:gd name="connsiteY0" fmla="*/ 3436144 h 8786813"/>
              <a:gd name="connsiteX1" fmla="*/ 3464719 w 6915150"/>
              <a:gd name="connsiteY1" fmla="*/ 0 h 8786813"/>
              <a:gd name="connsiteX2" fmla="*/ 6900863 w 6915150"/>
              <a:gd name="connsiteY2" fmla="*/ 3436144 h 8786813"/>
              <a:gd name="connsiteX3" fmla="*/ 6915150 w 6915150"/>
              <a:gd name="connsiteY3" fmla="*/ 8786813 h 8786813"/>
              <a:gd name="connsiteX4" fmla="*/ 0 w 6915150"/>
              <a:gd name="connsiteY4" fmla="*/ 8786813 h 8786813"/>
              <a:gd name="connsiteX5" fmla="*/ 28575 w 6915150"/>
              <a:gd name="connsiteY5" fmla="*/ 3436144 h 8786813"/>
              <a:gd name="connsiteX0" fmla="*/ 28575 w 6915150"/>
              <a:gd name="connsiteY0" fmla="*/ 2150268 h 7500937"/>
              <a:gd name="connsiteX1" fmla="*/ 3536156 w 6915150"/>
              <a:gd name="connsiteY1" fmla="*/ 0 h 7500937"/>
              <a:gd name="connsiteX2" fmla="*/ 6900863 w 6915150"/>
              <a:gd name="connsiteY2" fmla="*/ 2150268 h 7500937"/>
              <a:gd name="connsiteX3" fmla="*/ 6915150 w 6915150"/>
              <a:gd name="connsiteY3" fmla="*/ 7500937 h 7500937"/>
              <a:gd name="connsiteX4" fmla="*/ 0 w 6915150"/>
              <a:gd name="connsiteY4" fmla="*/ 7500937 h 7500937"/>
              <a:gd name="connsiteX5" fmla="*/ 28575 w 6915150"/>
              <a:gd name="connsiteY5" fmla="*/ 2150268 h 7500937"/>
              <a:gd name="connsiteX0" fmla="*/ 42862 w 6915150"/>
              <a:gd name="connsiteY0" fmla="*/ 2135981 h 7500937"/>
              <a:gd name="connsiteX1" fmla="*/ 3536156 w 6915150"/>
              <a:gd name="connsiteY1" fmla="*/ 0 h 7500937"/>
              <a:gd name="connsiteX2" fmla="*/ 6900863 w 6915150"/>
              <a:gd name="connsiteY2" fmla="*/ 2150268 h 7500937"/>
              <a:gd name="connsiteX3" fmla="*/ 6915150 w 6915150"/>
              <a:gd name="connsiteY3" fmla="*/ 7500937 h 7500937"/>
              <a:gd name="connsiteX4" fmla="*/ 0 w 6915150"/>
              <a:gd name="connsiteY4" fmla="*/ 7500937 h 7500937"/>
              <a:gd name="connsiteX5" fmla="*/ 42862 w 6915150"/>
              <a:gd name="connsiteY5" fmla="*/ 2135981 h 7500937"/>
              <a:gd name="connsiteX0" fmla="*/ 313796 w 6915150"/>
              <a:gd name="connsiteY0" fmla="*/ 2164203 h 7500937"/>
              <a:gd name="connsiteX1" fmla="*/ 3536156 w 6915150"/>
              <a:gd name="connsiteY1" fmla="*/ 0 h 7500937"/>
              <a:gd name="connsiteX2" fmla="*/ 6900863 w 6915150"/>
              <a:gd name="connsiteY2" fmla="*/ 2150268 h 7500937"/>
              <a:gd name="connsiteX3" fmla="*/ 6915150 w 6915150"/>
              <a:gd name="connsiteY3" fmla="*/ 7500937 h 7500937"/>
              <a:gd name="connsiteX4" fmla="*/ 0 w 6915150"/>
              <a:gd name="connsiteY4" fmla="*/ 7500937 h 7500937"/>
              <a:gd name="connsiteX5" fmla="*/ 313796 w 6915150"/>
              <a:gd name="connsiteY5" fmla="*/ 2164203 h 7500937"/>
              <a:gd name="connsiteX0" fmla="*/ 25930 w 6915150"/>
              <a:gd name="connsiteY0" fmla="*/ 2248870 h 7500937"/>
              <a:gd name="connsiteX1" fmla="*/ 3536156 w 6915150"/>
              <a:gd name="connsiteY1" fmla="*/ 0 h 7500937"/>
              <a:gd name="connsiteX2" fmla="*/ 6900863 w 6915150"/>
              <a:gd name="connsiteY2" fmla="*/ 2150268 h 7500937"/>
              <a:gd name="connsiteX3" fmla="*/ 6915150 w 6915150"/>
              <a:gd name="connsiteY3" fmla="*/ 7500937 h 7500937"/>
              <a:gd name="connsiteX4" fmla="*/ 0 w 6915150"/>
              <a:gd name="connsiteY4" fmla="*/ 7500937 h 7500937"/>
              <a:gd name="connsiteX5" fmla="*/ 25930 w 6915150"/>
              <a:gd name="connsiteY5" fmla="*/ 2248870 h 7500937"/>
              <a:gd name="connsiteX0" fmla="*/ 0 w 6923087"/>
              <a:gd name="connsiteY0" fmla="*/ 2254514 h 7500937"/>
              <a:gd name="connsiteX1" fmla="*/ 3544093 w 6923087"/>
              <a:gd name="connsiteY1" fmla="*/ 0 h 7500937"/>
              <a:gd name="connsiteX2" fmla="*/ 6908800 w 6923087"/>
              <a:gd name="connsiteY2" fmla="*/ 2150268 h 7500937"/>
              <a:gd name="connsiteX3" fmla="*/ 6923087 w 6923087"/>
              <a:gd name="connsiteY3" fmla="*/ 7500937 h 7500937"/>
              <a:gd name="connsiteX4" fmla="*/ 7937 w 6923087"/>
              <a:gd name="connsiteY4" fmla="*/ 7500937 h 7500937"/>
              <a:gd name="connsiteX5" fmla="*/ 0 w 6923087"/>
              <a:gd name="connsiteY5" fmla="*/ 2254514 h 7500937"/>
              <a:gd name="connsiteX0" fmla="*/ 13586 w 6936673"/>
              <a:gd name="connsiteY0" fmla="*/ 2254514 h 10595011"/>
              <a:gd name="connsiteX1" fmla="*/ 3557679 w 6936673"/>
              <a:gd name="connsiteY1" fmla="*/ 0 h 10595011"/>
              <a:gd name="connsiteX2" fmla="*/ 6922386 w 6936673"/>
              <a:gd name="connsiteY2" fmla="*/ 2150268 h 10595011"/>
              <a:gd name="connsiteX3" fmla="*/ 6936673 w 6936673"/>
              <a:gd name="connsiteY3" fmla="*/ 7500937 h 10595011"/>
              <a:gd name="connsiteX4" fmla="*/ 258 w 6936673"/>
              <a:gd name="connsiteY4" fmla="*/ 10595011 h 10595011"/>
              <a:gd name="connsiteX5" fmla="*/ 13586 w 6936673"/>
              <a:gd name="connsiteY5" fmla="*/ 2254514 h 10595011"/>
              <a:gd name="connsiteX0" fmla="*/ 13586 w 6968571"/>
              <a:gd name="connsiteY0" fmla="*/ 2254514 h 10595011"/>
              <a:gd name="connsiteX1" fmla="*/ 3557679 w 6968571"/>
              <a:gd name="connsiteY1" fmla="*/ 0 h 10595011"/>
              <a:gd name="connsiteX2" fmla="*/ 6922386 w 6968571"/>
              <a:gd name="connsiteY2" fmla="*/ 2150268 h 10595011"/>
              <a:gd name="connsiteX3" fmla="*/ 6968571 w 6968571"/>
              <a:gd name="connsiteY3" fmla="*/ 10563114 h 10595011"/>
              <a:gd name="connsiteX4" fmla="*/ 258 w 6968571"/>
              <a:gd name="connsiteY4" fmla="*/ 10595011 h 10595011"/>
              <a:gd name="connsiteX5" fmla="*/ 13586 w 6968571"/>
              <a:gd name="connsiteY5" fmla="*/ 2254514 h 10595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68571" h="10595011">
                <a:moveTo>
                  <a:pt x="13586" y="2254514"/>
                </a:moveTo>
                <a:lnTo>
                  <a:pt x="3557679" y="0"/>
                </a:lnTo>
                <a:lnTo>
                  <a:pt x="6922386" y="2150268"/>
                </a:lnTo>
                <a:cubicBezTo>
                  <a:pt x="6927148" y="3933824"/>
                  <a:pt x="6963809" y="8779558"/>
                  <a:pt x="6968571" y="10563114"/>
                </a:cubicBezTo>
                <a:lnTo>
                  <a:pt x="258" y="10595011"/>
                </a:lnTo>
                <a:cubicBezTo>
                  <a:pt x="-2388" y="8846203"/>
                  <a:pt x="16232" y="4003322"/>
                  <a:pt x="13586" y="2254514"/>
                </a:cubicBezTo>
                <a:close/>
              </a:path>
            </a:pathLst>
          </a:custGeom>
          <a:solidFill>
            <a:srgbClr val="E35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noFill/>
            </a:endParaRPr>
          </a:p>
        </p:txBody>
      </p:sp>
      <p:sp>
        <p:nvSpPr>
          <p:cNvPr id="5" name="TextBox 4">
            <a:extLst>
              <a:ext uri="{FF2B5EF4-FFF2-40B4-BE49-F238E27FC236}">
                <a16:creationId xmlns:a16="http://schemas.microsoft.com/office/drawing/2014/main" id="{79BF3348-EA09-ED4E-A599-0C2264337C62}"/>
              </a:ext>
            </a:extLst>
          </p:cNvPr>
          <p:cNvSpPr txBox="1"/>
          <p:nvPr/>
        </p:nvSpPr>
        <p:spPr>
          <a:xfrm>
            <a:off x="7489372" y="2459504"/>
            <a:ext cx="4859866" cy="1938992"/>
          </a:xfrm>
          <a:prstGeom prst="rect">
            <a:avLst/>
          </a:prstGeom>
          <a:noFill/>
        </p:spPr>
        <p:txBody>
          <a:bodyPr wrap="square" rtlCol="0">
            <a:spAutoFit/>
          </a:bodyPr>
          <a:lstStyle/>
          <a:p>
            <a:r>
              <a:rPr lang="fr-FR" sz="4000" dirty="0">
                <a:solidFill>
                  <a:schemeClr val="bg1"/>
                </a:solidFill>
                <a:latin typeface="Tahoma" panose="020B0604030504040204" pitchFamily="34" charset="0"/>
                <a:ea typeface="Tahoma" panose="020B0604030504040204" pitchFamily="34" charset="0"/>
                <a:cs typeface="Tahoma" panose="020B0604030504040204" pitchFamily="34" charset="0"/>
              </a:rPr>
              <a:t>Résultat de </a:t>
            </a:r>
            <a:br>
              <a:rPr lang="fr-FR" sz="400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fr-FR" sz="4000" dirty="0">
                <a:solidFill>
                  <a:schemeClr val="bg1"/>
                </a:solidFill>
                <a:latin typeface="Tahoma" panose="020B0604030504040204" pitchFamily="34" charset="0"/>
                <a:ea typeface="Tahoma" panose="020B0604030504040204" pitchFamily="34" charset="0"/>
                <a:cs typeface="Tahoma" panose="020B0604030504040204" pitchFamily="34" charset="0"/>
              </a:rPr>
              <a:t>l’Étape 8 :</a:t>
            </a:r>
          </a:p>
          <a:p>
            <a:r>
              <a:rPr lang="fr-FR" sz="4000" dirty="0">
                <a:solidFill>
                  <a:schemeClr val="bg1"/>
                </a:solidFill>
                <a:latin typeface="Tahoma" panose="020B0604030504040204" pitchFamily="34" charset="0"/>
                <a:ea typeface="Tahoma" panose="020B0604030504040204" pitchFamily="34" charset="0"/>
                <a:cs typeface="Tahoma" panose="020B0604030504040204" pitchFamily="34" charset="0"/>
              </a:rPr>
              <a:t>Plan de suivi</a:t>
            </a:r>
          </a:p>
        </p:txBody>
      </p:sp>
      <p:pic>
        <p:nvPicPr>
          <p:cNvPr id="3" name="Picture 2" descr="Diagram&#10;&#10;Description automatically generated">
            <a:extLst>
              <a:ext uri="{FF2B5EF4-FFF2-40B4-BE49-F238E27FC236}">
                <a16:creationId xmlns:a16="http://schemas.microsoft.com/office/drawing/2014/main" id="{C3A1054C-FBF5-4A51-8110-A8061898E393}"/>
              </a:ext>
            </a:extLst>
          </p:cNvPr>
          <p:cNvPicPr>
            <a:picLocks noChangeAspect="1"/>
          </p:cNvPicPr>
          <p:nvPr/>
        </p:nvPicPr>
        <p:blipFill>
          <a:blip r:embed="rId3"/>
          <a:stretch>
            <a:fillRect/>
          </a:stretch>
        </p:blipFill>
        <p:spPr>
          <a:xfrm>
            <a:off x="284518" y="306324"/>
            <a:ext cx="6245352" cy="6245352"/>
          </a:xfrm>
          <a:prstGeom prst="rect">
            <a:avLst/>
          </a:prstGeom>
        </p:spPr>
      </p:pic>
    </p:spTree>
    <p:extLst>
      <p:ext uri="{BB962C8B-B14F-4D97-AF65-F5344CB8AC3E}">
        <p14:creationId xmlns:p14="http://schemas.microsoft.com/office/powerpoint/2010/main" val="276957221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6B3FD40-DCCB-48BB-B3B1-50A1477608BA}"/>
              </a:ext>
            </a:extLst>
          </p:cNvPr>
          <p:cNvSpPr>
            <a:spLocks noGrp="1"/>
          </p:cNvSpPr>
          <p:nvPr>
            <p:ph idx="1"/>
          </p:nvPr>
        </p:nvSpPr>
        <p:spPr/>
        <p:txBody>
          <a:bodyPr>
            <a:normAutofit lnSpcReduction="10000"/>
          </a:bodyPr>
          <a:lstStyle/>
          <a:p>
            <a:pPr marL="512064" indent="-512064">
              <a:lnSpc>
                <a:spcPct val="120000"/>
              </a:lnSpc>
            </a:pPr>
            <a:r>
              <a:rPr lang="fr-FR" sz="3000" dirty="0"/>
              <a:t>Parce que le plaidoyer peut produire des résultats utiles</a:t>
            </a:r>
          </a:p>
          <a:p>
            <a:pPr marL="512064" indent="-512064">
              <a:lnSpc>
                <a:spcPct val="120000"/>
              </a:lnSpc>
            </a:pPr>
            <a:r>
              <a:rPr lang="fr-FR" sz="3000" dirty="0"/>
              <a:t>Pour documenter les améliorations résultant des gains de plaidoyer sur le long terme</a:t>
            </a:r>
          </a:p>
          <a:p>
            <a:pPr marL="512064" indent="-512064">
              <a:lnSpc>
                <a:spcPct val="120000"/>
              </a:lnSpc>
            </a:pPr>
            <a:r>
              <a:rPr lang="fr-FR" sz="3000" dirty="0"/>
              <a:t>Pour mieux expliquer la valeur des investissements dans le plaidoyer</a:t>
            </a:r>
          </a:p>
          <a:p>
            <a:pPr marL="512064" indent="-512064">
              <a:lnSpc>
                <a:spcPct val="120000"/>
              </a:lnSpc>
            </a:pPr>
            <a:r>
              <a:rPr lang="fr-FR" sz="3000" dirty="0"/>
              <a:t>Pour ne pas perdre de vue l’impact sur le long terme lorsque nous suivons nos gains de plaidoyer</a:t>
            </a:r>
          </a:p>
          <a:p>
            <a:pPr marL="512064" indent="-512064">
              <a:lnSpc>
                <a:spcPct val="120000"/>
              </a:lnSpc>
            </a:pPr>
            <a:r>
              <a:rPr lang="fr-FR" sz="3000" dirty="0"/>
              <a:t>Pour répliquer et passer à grande échelle les succès</a:t>
            </a:r>
          </a:p>
          <a:p>
            <a:endParaRPr lang="fr-FR" sz="3000" dirty="0"/>
          </a:p>
        </p:txBody>
      </p:sp>
      <p:sp>
        <p:nvSpPr>
          <p:cNvPr id="3" name="Title 2">
            <a:extLst>
              <a:ext uri="{FF2B5EF4-FFF2-40B4-BE49-F238E27FC236}">
                <a16:creationId xmlns:a16="http://schemas.microsoft.com/office/drawing/2014/main" id="{1DA6974A-B4C2-40CD-860F-A6943732DD44}"/>
              </a:ext>
            </a:extLst>
          </p:cNvPr>
          <p:cNvSpPr>
            <a:spLocks noGrp="1"/>
          </p:cNvSpPr>
          <p:nvPr>
            <p:ph type="title"/>
          </p:nvPr>
        </p:nvSpPr>
        <p:spPr/>
        <p:txBody>
          <a:bodyPr/>
          <a:lstStyle/>
          <a:p>
            <a:r>
              <a:rPr lang="fr-FR" dirty="0"/>
              <a:t>Nous suivons, évaluons, apprenons</a:t>
            </a:r>
          </a:p>
        </p:txBody>
      </p:sp>
    </p:spTree>
    <p:extLst>
      <p:ext uri="{BB962C8B-B14F-4D97-AF65-F5344CB8AC3E}">
        <p14:creationId xmlns:p14="http://schemas.microsoft.com/office/powerpoint/2010/main" val="139260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24C5A-6B3B-2447-95CF-A8DE61491517}"/>
              </a:ext>
            </a:extLst>
          </p:cNvPr>
          <p:cNvSpPr>
            <a:spLocks noGrp="1"/>
          </p:cNvSpPr>
          <p:nvPr>
            <p:ph type="title"/>
          </p:nvPr>
        </p:nvSpPr>
        <p:spPr/>
        <p:txBody>
          <a:bodyPr>
            <a:normAutofit/>
          </a:bodyPr>
          <a:lstStyle/>
          <a:p>
            <a:r>
              <a:rPr lang="fr-FR" sz="4000" dirty="0">
                <a:solidFill>
                  <a:srgbClr val="1F4E79"/>
                </a:solidFill>
              </a:rPr>
              <a:t>Vue d’ensemble</a:t>
            </a:r>
          </a:p>
        </p:txBody>
      </p:sp>
      <p:sp>
        <p:nvSpPr>
          <p:cNvPr id="3" name="Content Placeholder 2">
            <a:extLst>
              <a:ext uri="{FF2B5EF4-FFF2-40B4-BE49-F238E27FC236}">
                <a16:creationId xmlns:a16="http://schemas.microsoft.com/office/drawing/2014/main" id="{234437E5-ACBC-1346-99FE-CC09868D8964}"/>
              </a:ext>
            </a:extLst>
          </p:cNvPr>
          <p:cNvSpPr>
            <a:spLocks noGrp="1"/>
          </p:cNvSpPr>
          <p:nvPr>
            <p:ph idx="1"/>
          </p:nvPr>
        </p:nvSpPr>
        <p:spPr/>
        <p:txBody>
          <a:bodyPr>
            <a:normAutofit fontScale="25000" lnSpcReduction="20000"/>
          </a:bodyPr>
          <a:lstStyle/>
          <a:p>
            <a:pPr marL="0" indent="0">
              <a:lnSpc>
                <a:spcPct val="100000"/>
              </a:lnSpc>
              <a:buNone/>
            </a:pPr>
            <a:r>
              <a:rPr lang="fr-FR" sz="9600" b="1" dirty="0"/>
              <a:t>But</a:t>
            </a:r>
          </a:p>
          <a:p>
            <a:pPr marL="740664" indent="-283464">
              <a:lnSpc>
                <a:spcPct val="120000"/>
              </a:lnSpc>
              <a:spcBef>
                <a:spcPts val="600"/>
              </a:spcBef>
              <a:spcAft>
                <a:spcPts val="600"/>
              </a:spcAft>
            </a:pPr>
            <a:r>
              <a:rPr lang="fr-FR" sz="9600" dirty="0"/>
              <a:t>Résultat à long terme que le plaidoyer vise à réaliser </a:t>
            </a:r>
          </a:p>
          <a:p>
            <a:endParaRPr lang="fr-FR" sz="9600" dirty="0"/>
          </a:p>
          <a:p>
            <a:pPr marL="0" indent="0">
              <a:lnSpc>
                <a:spcPct val="100000"/>
              </a:lnSpc>
              <a:buFont typeface="Arial" panose="020B0604020202020204" pitchFamily="34" charset="0"/>
              <a:buNone/>
            </a:pPr>
            <a:r>
              <a:rPr lang="fr-FR" sz="9600" b="1" dirty="0"/>
              <a:t>Objectif</a:t>
            </a:r>
          </a:p>
          <a:p>
            <a:pPr marL="740664" lvl="1" indent="-283464">
              <a:lnSpc>
                <a:spcPct val="120000"/>
              </a:lnSpc>
              <a:spcBef>
                <a:spcPts val="600"/>
              </a:spcBef>
              <a:spcAft>
                <a:spcPts val="600"/>
              </a:spcAft>
            </a:pPr>
            <a:r>
              <a:rPr lang="fr-FR" sz="9600" dirty="0"/>
              <a:t>Résultat à court terme (dans un futur proche) qui contribue au but visé</a:t>
            </a:r>
          </a:p>
          <a:p>
            <a:endParaRPr lang="fr-FR" sz="9600" dirty="0"/>
          </a:p>
          <a:p>
            <a:pPr marL="0" indent="0">
              <a:buNone/>
            </a:pPr>
            <a:r>
              <a:rPr lang="fr-FR" sz="9600" b="1" dirty="0"/>
              <a:t>Gain de plaidoyer</a:t>
            </a:r>
          </a:p>
          <a:p>
            <a:pPr marL="740664" lvl="2" indent="-283464">
              <a:lnSpc>
                <a:spcPct val="120000"/>
              </a:lnSpc>
              <a:spcBef>
                <a:spcPts val="600"/>
              </a:spcBef>
              <a:spcAft>
                <a:spcPts val="600"/>
              </a:spcAft>
            </a:pPr>
            <a:r>
              <a:rPr lang="fr-FR" sz="9600" dirty="0"/>
              <a:t>Décision discrète et déterminante en matière de politique ou de financement qui remplit un objectif sur le court terme. </a:t>
            </a:r>
          </a:p>
          <a:p>
            <a:pPr marL="740664" lvl="2" indent="-283464">
              <a:lnSpc>
                <a:spcPct val="120000"/>
              </a:lnSpc>
              <a:spcBef>
                <a:spcPts val="600"/>
              </a:spcBef>
              <a:spcAft>
                <a:spcPts val="600"/>
              </a:spcAft>
            </a:pPr>
            <a:r>
              <a:rPr lang="fr-FR" sz="9600" dirty="0"/>
              <a:t>Une série de gains de plaidoyer s’accumule pour réaliser le but visé. </a:t>
            </a:r>
          </a:p>
          <a:p>
            <a:endParaRPr lang="fr-FR" dirty="0"/>
          </a:p>
          <a:p>
            <a:endParaRPr lang="fr-FR" sz="3000" dirty="0"/>
          </a:p>
        </p:txBody>
      </p:sp>
    </p:spTree>
    <p:extLst>
      <p:ext uri="{BB962C8B-B14F-4D97-AF65-F5344CB8AC3E}">
        <p14:creationId xmlns:p14="http://schemas.microsoft.com/office/powerpoint/2010/main" val="374225799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Content Placeholder 3" descr="Graphical user interface, website&#10;&#10;Description automatically generated">
            <a:extLst>
              <a:ext uri="{FF2B5EF4-FFF2-40B4-BE49-F238E27FC236}">
                <a16:creationId xmlns:a16="http://schemas.microsoft.com/office/drawing/2014/main" id="{A71F3981-1F02-4217-8E22-AF8F53164E2E}"/>
              </a:ext>
            </a:extLst>
          </p:cNvPr>
          <p:cNvPicPr>
            <a:picLocks noGrp="1" noChangeAspect="1"/>
          </p:cNvPicPr>
          <p:nvPr>
            <p:ph idx="1"/>
          </p:nvPr>
        </p:nvPicPr>
        <p:blipFill>
          <a:blip r:embed="rId3"/>
          <a:stretch>
            <a:fillRect/>
          </a:stretch>
        </p:blipFill>
        <p:spPr>
          <a:xfrm>
            <a:off x="212631" y="1465847"/>
            <a:ext cx="11979369" cy="4811815"/>
          </a:xfrm>
        </p:spPr>
      </p:pic>
      <p:sp>
        <p:nvSpPr>
          <p:cNvPr id="6" name="Title 5">
            <a:extLst>
              <a:ext uri="{FF2B5EF4-FFF2-40B4-BE49-F238E27FC236}">
                <a16:creationId xmlns:a16="http://schemas.microsoft.com/office/drawing/2014/main" id="{724434FF-6B49-C247-84C6-10EA2AE67169}"/>
              </a:ext>
            </a:extLst>
          </p:cNvPr>
          <p:cNvSpPr>
            <a:spLocks noGrp="1"/>
          </p:cNvSpPr>
          <p:nvPr>
            <p:ph type="title"/>
          </p:nvPr>
        </p:nvSpPr>
        <p:spPr>
          <a:xfrm>
            <a:off x="846944" y="179541"/>
            <a:ext cx="11574645" cy="782053"/>
          </a:xfrm>
        </p:spPr>
        <p:txBody>
          <a:bodyPr/>
          <a:lstStyle/>
          <a:p>
            <a:r>
              <a:rPr lang="fr-FR" dirty="0"/>
              <a:t>La théorie du changement du Plaidoyer SMART</a:t>
            </a:r>
          </a:p>
        </p:txBody>
      </p:sp>
    </p:spTree>
    <p:extLst>
      <p:ext uri="{BB962C8B-B14F-4D97-AF65-F5344CB8AC3E}">
        <p14:creationId xmlns:p14="http://schemas.microsoft.com/office/powerpoint/2010/main" val="317618783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C22C29-D689-B94C-9E2C-DFADBB387117}"/>
              </a:ext>
            </a:extLst>
          </p:cNvPr>
          <p:cNvSpPr>
            <a:spLocks noGrp="1"/>
          </p:cNvSpPr>
          <p:nvPr>
            <p:ph idx="1"/>
          </p:nvPr>
        </p:nvSpPr>
        <p:spPr/>
        <p:txBody>
          <a:bodyPr>
            <a:normAutofit lnSpcReduction="10000"/>
          </a:bodyPr>
          <a:lstStyle/>
          <a:p>
            <a:pPr marL="514350" lvl="0" indent="-514350">
              <a:lnSpc>
                <a:spcPct val="110000"/>
              </a:lnSpc>
              <a:spcAft>
                <a:spcPts val="600"/>
              </a:spcAft>
              <a:buFont typeface="+mj-lt"/>
              <a:buAutoNum type="arabicPeriod"/>
              <a:defRPr/>
            </a:pPr>
            <a:r>
              <a:rPr lang="fr-FR" altLang="en-US" sz="3200" b="1" dirty="0">
                <a:solidFill>
                  <a:srgbClr val="E35880"/>
                </a:solidFill>
              </a:rPr>
              <a:t>Extrants</a:t>
            </a:r>
            <a:r>
              <a:rPr lang="fr-FR" altLang="en-US" sz="3200" dirty="0"/>
              <a:t>—</a:t>
            </a:r>
            <a:r>
              <a:rPr lang="fr-FR" sz="3200" dirty="0"/>
              <a:t>Les réunions </a:t>
            </a:r>
            <a:r>
              <a:rPr lang="fr-FR" sz="3200" dirty="0" err="1"/>
              <a:t>ont-elles</a:t>
            </a:r>
            <a:r>
              <a:rPr lang="fr-FR" sz="3200" dirty="0"/>
              <a:t> été tenues et avez-vous produit les supports tels que spécifiés dans votre plan de travail ?</a:t>
            </a:r>
          </a:p>
          <a:p>
            <a:pPr marL="514350" lvl="0" indent="-514350">
              <a:lnSpc>
                <a:spcPct val="110000"/>
              </a:lnSpc>
              <a:spcAft>
                <a:spcPts val="600"/>
              </a:spcAft>
              <a:buFont typeface="+mj-lt"/>
              <a:buAutoNum type="arabicPeriod"/>
              <a:defRPr/>
            </a:pPr>
            <a:r>
              <a:rPr lang="fr-FR" altLang="en-US" sz="3200" b="1" dirty="0">
                <a:solidFill>
                  <a:srgbClr val="E35880"/>
                </a:solidFill>
              </a:rPr>
              <a:t>Résultats</a:t>
            </a:r>
            <a:r>
              <a:rPr lang="fr-FR" altLang="en-US" sz="3200" dirty="0"/>
              <a:t>—Le décideur </a:t>
            </a:r>
            <a:r>
              <a:rPr lang="fr-FR" altLang="en-US" sz="3200" dirty="0" err="1"/>
              <a:t>a-t-il</a:t>
            </a:r>
            <a:r>
              <a:rPr lang="fr-FR" altLang="en-US" sz="3200" dirty="0"/>
              <a:t>/elle fait ce que vous lui avez demandé de faire (gain de plaidoyer) ?</a:t>
            </a:r>
          </a:p>
          <a:p>
            <a:pPr marL="514350" lvl="0" indent="-514350">
              <a:lnSpc>
                <a:spcPct val="110000"/>
              </a:lnSpc>
              <a:spcAft>
                <a:spcPts val="600"/>
              </a:spcAft>
              <a:buFont typeface="+mj-lt"/>
              <a:buAutoNum type="arabicPeriod"/>
              <a:defRPr/>
            </a:pPr>
            <a:r>
              <a:rPr lang="fr-FR" altLang="en-US" sz="3200" b="1" dirty="0">
                <a:solidFill>
                  <a:srgbClr val="E35880"/>
                </a:solidFill>
              </a:rPr>
              <a:t>Impact</a:t>
            </a:r>
            <a:r>
              <a:rPr lang="fr-FR" altLang="en-US" sz="3200" dirty="0"/>
              <a:t>—Les changements de politique ou de  financement ont-ils amélioré la situation ou les conditions de vie des bénéficiaires visés ?</a:t>
            </a:r>
            <a:endParaRPr lang="fr-FR" dirty="0"/>
          </a:p>
        </p:txBody>
      </p:sp>
      <p:sp>
        <p:nvSpPr>
          <p:cNvPr id="161796" name="Title 1">
            <a:extLst>
              <a:ext uri="{FF2B5EF4-FFF2-40B4-BE49-F238E27FC236}">
                <a16:creationId xmlns:a16="http://schemas.microsoft.com/office/drawing/2014/main" id="{0073540D-7034-4E05-B4A7-C9AB481EA904}"/>
              </a:ext>
            </a:extLst>
          </p:cNvPr>
          <p:cNvSpPr>
            <a:spLocks noGrp="1"/>
          </p:cNvSpPr>
          <p:nvPr>
            <p:ph type="title"/>
          </p:nvPr>
        </p:nvSpPr>
        <p:spPr>
          <a:xfrm>
            <a:off x="846944" y="179541"/>
            <a:ext cx="11182759" cy="782053"/>
          </a:xfrm>
        </p:spPr>
        <p:txBody>
          <a:bodyPr>
            <a:normAutofit/>
          </a:bodyPr>
          <a:lstStyle/>
          <a:p>
            <a:pPr eaLnBrk="1" hangingPunct="1">
              <a:defRPr/>
            </a:pPr>
            <a:r>
              <a:rPr lang="fr-FR" altLang="en-US" dirty="0"/>
              <a:t>Étape 8—Trois façons de mesurer les résultats</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805A01A-793C-4EF3-9997-556C56086A78}"/>
              </a:ext>
            </a:extLst>
          </p:cNvPr>
          <p:cNvSpPr>
            <a:spLocks noGrp="1"/>
          </p:cNvSpPr>
          <p:nvPr>
            <p:ph idx="1"/>
          </p:nvPr>
        </p:nvSpPr>
        <p:spPr>
          <a:xfrm>
            <a:off x="838200" y="1445741"/>
            <a:ext cx="5181600" cy="4731221"/>
          </a:xfrm>
        </p:spPr>
        <p:txBody>
          <a:bodyPr>
            <a:normAutofit fontScale="92500" lnSpcReduction="10000"/>
          </a:bodyPr>
          <a:lstStyle/>
          <a:p>
            <a:pPr marL="512064" indent="-512064">
              <a:lnSpc>
                <a:spcPct val="110000"/>
              </a:lnSpc>
              <a:buNone/>
              <a:defRPr/>
            </a:pPr>
            <a:r>
              <a:rPr lang="fr-FR" sz="3200" dirty="0">
                <a:solidFill>
                  <a:srgbClr val="E35880"/>
                </a:solidFill>
              </a:rPr>
              <a:t>Extrants</a:t>
            </a:r>
          </a:p>
          <a:p>
            <a:pPr marL="512064" indent="-512064">
              <a:lnSpc>
                <a:spcPct val="110000"/>
              </a:lnSpc>
              <a:defRPr/>
            </a:pPr>
            <a:r>
              <a:rPr lang="fr-FR" sz="3200" dirty="0">
                <a:solidFill>
                  <a:schemeClr val="tx1"/>
                </a:solidFill>
              </a:rPr>
              <a:t>Sont sous votre contrôle direct</a:t>
            </a:r>
          </a:p>
          <a:p>
            <a:pPr marL="512064" indent="-512064">
              <a:lnSpc>
                <a:spcPct val="110000"/>
              </a:lnSpc>
              <a:defRPr/>
            </a:pPr>
            <a:r>
              <a:rPr lang="fr-FR" sz="3200" dirty="0">
                <a:solidFill>
                  <a:schemeClr val="tx1"/>
                </a:solidFill>
              </a:rPr>
              <a:t>Mesurent votre productivité</a:t>
            </a:r>
          </a:p>
          <a:p>
            <a:pPr marL="512064" indent="-512064">
              <a:lnSpc>
                <a:spcPct val="110000"/>
              </a:lnSpc>
              <a:defRPr/>
            </a:pPr>
            <a:r>
              <a:rPr lang="fr-FR" sz="3200" dirty="0">
                <a:solidFill>
                  <a:schemeClr val="tx1"/>
                </a:solidFill>
              </a:rPr>
              <a:t>Sont généralement quantifiables</a:t>
            </a:r>
          </a:p>
          <a:p>
            <a:pPr marL="512064" indent="-512064">
              <a:lnSpc>
                <a:spcPct val="110000"/>
              </a:lnSpc>
              <a:defRPr/>
            </a:pPr>
            <a:r>
              <a:rPr lang="fr-FR" sz="3200" dirty="0">
                <a:solidFill>
                  <a:schemeClr val="tx1"/>
                </a:solidFill>
              </a:rPr>
              <a:t>Ne garantissent pas un gain de plaidoyer</a:t>
            </a:r>
          </a:p>
          <a:p>
            <a:pPr marL="0" indent="0">
              <a:buNone/>
            </a:pPr>
            <a:endParaRPr lang="fr-FR" dirty="0"/>
          </a:p>
        </p:txBody>
      </p:sp>
      <p:sp>
        <p:nvSpPr>
          <p:cNvPr id="158722" name="Title 1">
            <a:extLst>
              <a:ext uri="{FF2B5EF4-FFF2-40B4-BE49-F238E27FC236}">
                <a16:creationId xmlns:a16="http://schemas.microsoft.com/office/drawing/2014/main" id="{F8EAF998-105F-4F3A-97D5-5CE219B68BBE}"/>
              </a:ext>
            </a:extLst>
          </p:cNvPr>
          <p:cNvSpPr>
            <a:spLocks noGrp="1"/>
          </p:cNvSpPr>
          <p:nvPr>
            <p:ph type="title"/>
          </p:nvPr>
        </p:nvSpPr>
        <p:spPr/>
        <p:txBody>
          <a:bodyPr/>
          <a:lstStyle/>
          <a:p>
            <a:r>
              <a:rPr lang="fr-FR" altLang="en-US" dirty="0"/>
              <a:t>Étape 8—Mesurer les extrants</a:t>
            </a:r>
          </a:p>
        </p:txBody>
      </p:sp>
      <p:sp>
        <p:nvSpPr>
          <p:cNvPr id="2" name="Content Placeholder 1">
            <a:extLst>
              <a:ext uri="{FF2B5EF4-FFF2-40B4-BE49-F238E27FC236}">
                <a16:creationId xmlns:a16="http://schemas.microsoft.com/office/drawing/2014/main" id="{11A76CE5-68A0-974B-AB6F-1C767F741322}"/>
              </a:ext>
            </a:extLst>
          </p:cNvPr>
          <p:cNvSpPr>
            <a:spLocks noGrp="1"/>
          </p:cNvSpPr>
          <p:nvPr>
            <p:ph sz="half" idx="4294967295"/>
          </p:nvPr>
        </p:nvSpPr>
        <p:spPr>
          <a:xfrm>
            <a:off x="6346723" y="1445741"/>
            <a:ext cx="5181600" cy="4351338"/>
          </a:xfrm>
        </p:spPr>
        <p:txBody>
          <a:bodyPr>
            <a:normAutofit fontScale="92500" lnSpcReduction="10000"/>
          </a:bodyPr>
          <a:lstStyle/>
          <a:p>
            <a:pPr marL="512064" indent="-512064">
              <a:lnSpc>
                <a:spcPct val="110000"/>
              </a:lnSpc>
              <a:buFont typeface="Arial" panose="020B0604020202020204" pitchFamily="34" charset="0"/>
              <a:buNone/>
              <a:defRPr/>
            </a:pPr>
            <a:r>
              <a:rPr lang="fr-FR" sz="3200" dirty="0">
                <a:solidFill>
                  <a:srgbClr val="E35880"/>
                </a:solidFill>
              </a:rPr>
              <a:t>Exemples</a:t>
            </a:r>
          </a:p>
          <a:p>
            <a:pPr marL="512064" indent="-512064">
              <a:lnSpc>
                <a:spcPct val="110000"/>
              </a:lnSpc>
              <a:defRPr/>
            </a:pPr>
            <a:r>
              <a:rPr lang="fr-FR" sz="3200" dirty="0"/>
              <a:t>Réunions tenues avec des décideurs</a:t>
            </a:r>
          </a:p>
          <a:p>
            <a:pPr marL="512064" indent="-512064">
              <a:lnSpc>
                <a:spcPct val="110000"/>
              </a:lnSpc>
              <a:defRPr/>
            </a:pPr>
            <a:r>
              <a:rPr lang="fr-FR" sz="3200" dirty="0"/>
              <a:t>Résumés politiques ou présentation</a:t>
            </a:r>
          </a:p>
          <a:p>
            <a:pPr marL="512064" indent="-512064">
              <a:lnSpc>
                <a:spcPct val="110000"/>
              </a:lnSpc>
              <a:defRPr/>
            </a:pPr>
            <a:r>
              <a:rPr lang="fr-FR" sz="3200" dirty="0"/>
              <a:t>Rapport sur le gap financier ou analyse du contexte</a:t>
            </a:r>
          </a:p>
        </p:txBody>
      </p:sp>
    </p:spTree>
    <p:extLst>
      <p:ext uri="{BB962C8B-B14F-4D97-AF65-F5344CB8AC3E}">
        <p14:creationId xmlns:p14="http://schemas.microsoft.com/office/powerpoint/2010/main" val="304762242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FB1569-180B-8A45-A20A-B1BDBCBC6FAA}"/>
              </a:ext>
            </a:extLst>
          </p:cNvPr>
          <p:cNvSpPr>
            <a:spLocks noGrp="1"/>
          </p:cNvSpPr>
          <p:nvPr>
            <p:ph idx="1"/>
          </p:nvPr>
        </p:nvSpPr>
        <p:spPr/>
        <p:txBody>
          <a:bodyPr/>
          <a:lstStyle/>
          <a:p>
            <a:endParaRPr lang="fr-FR"/>
          </a:p>
        </p:txBody>
      </p:sp>
      <p:sp>
        <p:nvSpPr>
          <p:cNvPr id="3" name="Title 2">
            <a:extLst>
              <a:ext uri="{FF2B5EF4-FFF2-40B4-BE49-F238E27FC236}">
                <a16:creationId xmlns:a16="http://schemas.microsoft.com/office/drawing/2014/main" id="{8945BF20-8B6F-436F-9821-35A3C7A2BC75}"/>
              </a:ext>
            </a:extLst>
          </p:cNvPr>
          <p:cNvSpPr>
            <a:spLocks noGrp="1"/>
          </p:cNvSpPr>
          <p:nvPr>
            <p:ph type="title"/>
          </p:nvPr>
        </p:nvSpPr>
        <p:spPr/>
        <p:txBody>
          <a:bodyPr/>
          <a:lstStyle/>
          <a:p>
            <a:r>
              <a:rPr lang="fr-FR" dirty="0"/>
              <a:t>Exemples d’extrants</a:t>
            </a:r>
          </a:p>
        </p:txBody>
      </p:sp>
      <p:graphicFrame>
        <p:nvGraphicFramePr>
          <p:cNvPr id="5" name="Table 5">
            <a:extLst>
              <a:ext uri="{FF2B5EF4-FFF2-40B4-BE49-F238E27FC236}">
                <a16:creationId xmlns:a16="http://schemas.microsoft.com/office/drawing/2014/main" id="{75C71AE9-36F2-457B-BBCF-1CB5DB725403}"/>
              </a:ext>
            </a:extLst>
          </p:cNvPr>
          <p:cNvGraphicFramePr>
            <a:graphicFrameLocks noGrp="1"/>
          </p:cNvGraphicFramePr>
          <p:nvPr>
            <p:extLst>
              <p:ext uri="{D42A27DB-BD31-4B8C-83A1-F6EECF244321}">
                <p14:modId xmlns:p14="http://schemas.microsoft.com/office/powerpoint/2010/main" val="2737462675"/>
              </p:ext>
            </p:extLst>
          </p:nvPr>
        </p:nvGraphicFramePr>
        <p:xfrm>
          <a:off x="578498" y="1445742"/>
          <a:ext cx="11035004" cy="5295867"/>
        </p:xfrm>
        <a:graphic>
          <a:graphicData uri="http://schemas.openxmlformats.org/drawingml/2006/table">
            <a:tbl>
              <a:tblPr firstRow="1" bandRow="1">
                <a:tableStyleId>{FABFCF23-3B69-468F-B69F-88F6DE6A72F2}</a:tableStyleId>
              </a:tblPr>
              <a:tblGrid>
                <a:gridCol w="4777273">
                  <a:extLst>
                    <a:ext uri="{9D8B030D-6E8A-4147-A177-3AD203B41FA5}">
                      <a16:colId xmlns:a16="http://schemas.microsoft.com/office/drawing/2014/main" val="3929736432"/>
                    </a:ext>
                  </a:extLst>
                </a:gridCol>
                <a:gridCol w="3340360">
                  <a:extLst>
                    <a:ext uri="{9D8B030D-6E8A-4147-A177-3AD203B41FA5}">
                      <a16:colId xmlns:a16="http://schemas.microsoft.com/office/drawing/2014/main" val="1463842177"/>
                    </a:ext>
                  </a:extLst>
                </a:gridCol>
                <a:gridCol w="2917371">
                  <a:extLst>
                    <a:ext uri="{9D8B030D-6E8A-4147-A177-3AD203B41FA5}">
                      <a16:colId xmlns:a16="http://schemas.microsoft.com/office/drawing/2014/main" val="1850930710"/>
                    </a:ext>
                  </a:extLst>
                </a:gridCol>
              </a:tblGrid>
              <a:tr h="1291101">
                <a:tc gridSpan="3">
                  <a:txBody>
                    <a:bodyPr/>
                    <a:lstStyle/>
                    <a:p>
                      <a:r>
                        <a:rPr lang="fr-FR" sz="2800" noProof="0" dirty="0">
                          <a:latin typeface="Tahoma" panose="020B0604030504040204" pitchFamily="34" charset="0"/>
                          <a:ea typeface="Tahoma" panose="020B0604030504040204" pitchFamily="34" charset="0"/>
                          <a:cs typeface="Tahoma" panose="020B0604030504040204" pitchFamily="34" charset="0"/>
                        </a:rPr>
                        <a:t>Objectif : </a:t>
                      </a:r>
                      <a:r>
                        <a:rPr lang="fr-FR" sz="2800" b="0" noProof="0" dirty="0">
                          <a:solidFill>
                            <a:schemeClr val="bg1"/>
                          </a:solidFill>
                          <a:latin typeface="Tahoma" panose="020B0604030504040204" pitchFamily="34" charset="0"/>
                          <a:ea typeface="Tahoma" panose="020B0604030504040204" pitchFamily="34" charset="0"/>
                          <a:cs typeface="Tahoma" panose="020B0604030504040204" pitchFamily="34" charset="0"/>
                        </a:rPr>
                        <a:t>Le ministre des finances de l’État alloue 100 000 dollars au budget de la santé pour embaucher et former des sages-femmes d’ici juillet 2021</a:t>
                      </a:r>
                      <a:r>
                        <a:rPr lang="fr-FR" sz="2800" b="0" noProof="0" dirty="0">
                          <a:latin typeface="Tahoma" panose="020B0604030504040204" pitchFamily="34" charset="0"/>
                          <a:ea typeface="Tahoma" panose="020B0604030504040204" pitchFamily="34" charset="0"/>
                          <a:cs typeface="Tahoma" panose="020B0604030504040204" pitchFamily="34" charset="0"/>
                        </a:rPr>
                        <a:t>.</a:t>
                      </a:r>
                    </a:p>
                  </a:txBody>
                  <a:tcPr>
                    <a:lnL w="6350" cap="flat" cmpd="sng" algn="ctr">
                      <a:solidFill>
                        <a:srgbClr val="E35880"/>
                      </a:solidFill>
                      <a:prstDash val="solid"/>
                      <a:round/>
                      <a:headEnd type="none" w="med" len="med"/>
                      <a:tailEnd type="none" w="med" len="med"/>
                    </a:lnL>
                    <a:lnR w="6350" cap="flat" cmpd="sng" algn="ctr">
                      <a:solidFill>
                        <a:srgbClr val="E35880"/>
                      </a:solidFill>
                      <a:prstDash val="solid"/>
                      <a:round/>
                      <a:headEnd type="none" w="med" len="med"/>
                      <a:tailEnd type="none" w="med" len="med"/>
                    </a:lnR>
                    <a:lnT w="6350" cap="flat" cmpd="sng" algn="ctr">
                      <a:solidFill>
                        <a:srgbClr val="E35880"/>
                      </a:solidFill>
                      <a:prstDash val="solid"/>
                      <a:round/>
                      <a:headEnd type="none" w="med" len="med"/>
                      <a:tailEnd type="none" w="med" len="med"/>
                    </a:lnT>
                    <a:lnB w="6350" cap="flat" cmpd="sng" algn="ctr">
                      <a:solidFill>
                        <a:srgbClr val="E35880"/>
                      </a:solidFill>
                      <a:prstDash val="solid"/>
                      <a:round/>
                      <a:headEnd type="none" w="med" len="med"/>
                      <a:tailEnd type="none" w="med" len="med"/>
                    </a:lnB>
                    <a:lnTlToBr w="12700" cmpd="sng">
                      <a:noFill/>
                      <a:prstDash val="solid"/>
                    </a:lnTlToBr>
                    <a:lnBlToTr w="12700" cmpd="sng">
                      <a:noFill/>
                      <a:prstDash val="solid"/>
                    </a:lnBlToTr>
                    <a:solidFill>
                      <a:srgbClr val="E35880"/>
                    </a:solidFill>
                  </a:tcPr>
                </a:tc>
                <a:tc hMerge="1">
                  <a:txBody>
                    <a:bodyPr/>
                    <a:lstStyle/>
                    <a:p>
                      <a:endParaRPr lang="en-US" sz="20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2D95"/>
                    </a:solidFill>
                  </a:tcPr>
                </a:tc>
                <a:tc hMerge="1">
                  <a:txBody>
                    <a:bodyPr/>
                    <a:lstStyle/>
                    <a:p>
                      <a:endParaRPr lang="en-US" sz="20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2D95"/>
                    </a:solidFill>
                  </a:tcPr>
                </a:tc>
                <a:extLst>
                  <a:ext uri="{0D108BD9-81ED-4DB2-BD59-A6C34878D82A}">
                    <a16:rowId xmlns:a16="http://schemas.microsoft.com/office/drawing/2014/main" val="1523959273"/>
                  </a:ext>
                </a:extLst>
              </a:tr>
              <a:tr h="467326">
                <a:tc>
                  <a:txBody>
                    <a:bodyPr/>
                    <a:lstStyle/>
                    <a:p>
                      <a:r>
                        <a:rPr lang="fr-FR" sz="2000" b="1" noProof="0" dirty="0">
                          <a:solidFill>
                            <a:schemeClr val="bg1"/>
                          </a:solidFill>
                          <a:latin typeface="Tahoma" panose="020B0604030504040204" pitchFamily="34" charset="0"/>
                          <a:ea typeface="Tahoma" panose="020B0604030504040204" pitchFamily="34" charset="0"/>
                          <a:cs typeface="Tahoma" panose="020B0604030504040204" pitchFamily="34" charset="0"/>
                        </a:rPr>
                        <a:t>Activité</a:t>
                      </a:r>
                    </a:p>
                  </a:txBody>
                  <a:tcPr>
                    <a:lnL w="6350" cap="flat" cmpd="sng" algn="ctr">
                      <a:solidFill>
                        <a:srgbClr val="E35880"/>
                      </a:solidFill>
                      <a:prstDash val="solid"/>
                      <a:round/>
                      <a:headEnd type="none" w="med" len="med"/>
                      <a:tailEnd type="none" w="med" len="med"/>
                    </a:lnL>
                    <a:lnR w="6350" cap="flat" cmpd="sng" algn="ctr">
                      <a:solidFill>
                        <a:srgbClr val="E35880"/>
                      </a:solidFill>
                      <a:prstDash val="solid"/>
                      <a:round/>
                      <a:headEnd type="none" w="med" len="med"/>
                      <a:tailEnd type="none" w="med" len="med"/>
                    </a:lnR>
                    <a:lnT w="6350" cap="flat" cmpd="sng" algn="ctr">
                      <a:solidFill>
                        <a:srgbClr val="E35880"/>
                      </a:solidFill>
                      <a:prstDash val="solid"/>
                      <a:round/>
                      <a:headEnd type="none" w="med" len="med"/>
                      <a:tailEnd type="none" w="med" len="med"/>
                    </a:lnT>
                    <a:lnB w="6350" cap="flat" cmpd="sng" algn="ctr">
                      <a:solidFill>
                        <a:srgbClr val="E35880"/>
                      </a:solidFill>
                      <a:prstDash val="solid"/>
                      <a:round/>
                      <a:headEnd type="none" w="med" len="med"/>
                      <a:tailEnd type="none" w="med" len="med"/>
                    </a:lnB>
                    <a:lnTlToBr w="12700" cmpd="sng">
                      <a:noFill/>
                      <a:prstDash val="solid"/>
                    </a:lnTlToBr>
                    <a:lnBlToTr w="12700" cmpd="sng">
                      <a:noFill/>
                      <a:prstDash val="solid"/>
                    </a:lnBlToTr>
                    <a:solidFill>
                      <a:srgbClr val="E35880"/>
                    </a:solidFill>
                  </a:tcPr>
                </a:tc>
                <a:tc>
                  <a:txBody>
                    <a:bodyPr/>
                    <a:lstStyle/>
                    <a:p>
                      <a:r>
                        <a:rPr lang="fr-FR" sz="2000" b="1" noProof="0" dirty="0">
                          <a:solidFill>
                            <a:schemeClr val="bg1"/>
                          </a:solidFill>
                          <a:latin typeface="Tahoma" panose="020B0604030504040204" pitchFamily="34" charset="0"/>
                          <a:ea typeface="Tahoma" panose="020B0604030504040204" pitchFamily="34" charset="0"/>
                          <a:cs typeface="Tahoma" panose="020B0604030504040204" pitchFamily="34" charset="0"/>
                        </a:rPr>
                        <a:t>Extrant</a:t>
                      </a:r>
                    </a:p>
                  </a:txBody>
                  <a:tcPr>
                    <a:lnL w="6350" cap="flat" cmpd="sng" algn="ctr">
                      <a:solidFill>
                        <a:srgbClr val="E35880"/>
                      </a:solidFill>
                      <a:prstDash val="solid"/>
                      <a:round/>
                      <a:headEnd type="none" w="med" len="med"/>
                      <a:tailEnd type="none" w="med" len="med"/>
                    </a:lnL>
                    <a:lnR w="6350" cap="flat" cmpd="sng" algn="ctr">
                      <a:solidFill>
                        <a:srgbClr val="E35880"/>
                      </a:solidFill>
                      <a:prstDash val="solid"/>
                      <a:round/>
                      <a:headEnd type="none" w="med" len="med"/>
                      <a:tailEnd type="none" w="med" len="med"/>
                    </a:lnR>
                    <a:lnT w="6350" cap="flat" cmpd="sng" algn="ctr">
                      <a:solidFill>
                        <a:srgbClr val="E35880"/>
                      </a:solidFill>
                      <a:prstDash val="solid"/>
                      <a:round/>
                      <a:headEnd type="none" w="med" len="med"/>
                      <a:tailEnd type="none" w="med" len="med"/>
                    </a:lnT>
                    <a:lnB w="6350" cap="flat" cmpd="sng" algn="ctr">
                      <a:solidFill>
                        <a:srgbClr val="E35880"/>
                      </a:solidFill>
                      <a:prstDash val="solid"/>
                      <a:round/>
                      <a:headEnd type="none" w="med" len="med"/>
                      <a:tailEnd type="none" w="med" len="med"/>
                    </a:lnB>
                    <a:lnTlToBr w="12700" cmpd="sng">
                      <a:noFill/>
                      <a:prstDash val="solid"/>
                    </a:lnTlToBr>
                    <a:lnBlToTr w="12700" cmpd="sng">
                      <a:noFill/>
                      <a:prstDash val="solid"/>
                    </a:lnBlToTr>
                    <a:solidFill>
                      <a:srgbClr val="E35880"/>
                    </a:solidFill>
                  </a:tcPr>
                </a:tc>
                <a:tc>
                  <a:txBody>
                    <a:bodyPr/>
                    <a:lstStyle/>
                    <a:p>
                      <a:r>
                        <a:rPr lang="fr-FR" sz="2000" b="1" noProof="0" dirty="0">
                          <a:solidFill>
                            <a:schemeClr val="bg1"/>
                          </a:solidFill>
                          <a:latin typeface="Tahoma" panose="020B0604030504040204" pitchFamily="34" charset="0"/>
                          <a:ea typeface="Tahoma" panose="020B0604030504040204" pitchFamily="34" charset="0"/>
                          <a:cs typeface="Tahoma" panose="020B0604030504040204" pitchFamily="34" charset="0"/>
                        </a:rPr>
                        <a:t>Source des données</a:t>
                      </a:r>
                    </a:p>
                  </a:txBody>
                  <a:tcPr>
                    <a:lnL w="6350" cap="flat" cmpd="sng" algn="ctr">
                      <a:solidFill>
                        <a:srgbClr val="E35880"/>
                      </a:solidFill>
                      <a:prstDash val="solid"/>
                      <a:round/>
                      <a:headEnd type="none" w="med" len="med"/>
                      <a:tailEnd type="none" w="med" len="med"/>
                    </a:lnL>
                    <a:lnR w="6350" cap="flat" cmpd="sng" algn="ctr">
                      <a:solidFill>
                        <a:srgbClr val="E35880"/>
                      </a:solidFill>
                      <a:prstDash val="solid"/>
                      <a:round/>
                      <a:headEnd type="none" w="med" len="med"/>
                      <a:tailEnd type="none" w="med" len="med"/>
                    </a:lnR>
                    <a:lnT w="6350" cap="flat" cmpd="sng" algn="ctr">
                      <a:solidFill>
                        <a:srgbClr val="E35880"/>
                      </a:solidFill>
                      <a:prstDash val="solid"/>
                      <a:round/>
                      <a:headEnd type="none" w="med" len="med"/>
                      <a:tailEnd type="none" w="med" len="med"/>
                    </a:lnT>
                    <a:lnB w="6350" cap="flat" cmpd="sng" algn="ctr">
                      <a:solidFill>
                        <a:srgbClr val="E35880"/>
                      </a:solidFill>
                      <a:prstDash val="solid"/>
                      <a:round/>
                      <a:headEnd type="none" w="med" len="med"/>
                      <a:tailEnd type="none" w="med" len="med"/>
                    </a:lnB>
                    <a:lnTlToBr w="12700" cmpd="sng">
                      <a:noFill/>
                      <a:prstDash val="solid"/>
                    </a:lnTlToBr>
                    <a:lnBlToTr w="12700" cmpd="sng">
                      <a:noFill/>
                      <a:prstDash val="solid"/>
                    </a:lnBlToTr>
                    <a:solidFill>
                      <a:srgbClr val="E35880"/>
                    </a:solidFill>
                  </a:tcPr>
                </a:tc>
                <a:extLst>
                  <a:ext uri="{0D108BD9-81ED-4DB2-BD59-A6C34878D82A}">
                    <a16:rowId xmlns:a16="http://schemas.microsoft.com/office/drawing/2014/main" val="3649854367"/>
                  </a:ext>
                </a:extLst>
              </a:tr>
              <a:tr h="10784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0" u="none" strike="noStrike" kern="1200" baseline="0" noProof="0" dirty="0">
                          <a:solidFill>
                            <a:schemeClr val="dk1"/>
                          </a:solidFill>
                          <a:latin typeface="Tahoma" panose="020B0604030504040204" pitchFamily="34" charset="0"/>
                          <a:ea typeface="Tahoma" panose="020B0604030504040204" pitchFamily="34" charset="0"/>
                          <a:cs typeface="Tahoma" panose="020B0604030504040204" pitchFamily="34" charset="0"/>
                        </a:rPr>
                        <a:t>Déterminer le nombre de prestataires de santé maternelle dans l’état et identifier les écarts (gaps) de couverture</a:t>
                      </a:r>
                    </a:p>
                  </a:txBody>
                  <a:tcPr>
                    <a:lnL w="6350" cap="flat" cmpd="sng" algn="ctr">
                      <a:solidFill>
                        <a:srgbClr val="E35880"/>
                      </a:solidFill>
                      <a:prstDash val="solid"/>
                      <a:round/>
                      <a:headEnd type="none" w="med" len="med"/>
                      <a:tailEnd type="none" w="med" len="med"/>
                    </a:lnL>
                    <a:lnR w="6350" cap="flat" cmpd="sng" algn="ctr">
                      <a:solidFill>
                        <a:srgbClr val="E35880"/>
                      </a:solidFill>
                      <a:prstDash val="solid"/>
                      <a:round/>
                      <a:headEnd type="none" w="med" len="med"/>
                      <a:tailEnd type="none" w="med" len="med"/>
                    </a:lnR>
                    <a:lnT w="6350" cap="flat" cmpd="sng" algn="ctr">
                      <a:solidFill>
                        <a:srgbClr val="E35880"/>
                      </a:solidFill>
                      <a:prstDash val="solid"/>
                      <a:round/>
                      <a:headEnd type="none" w="med" len="med"/>
                      <a:tailEnd type="none" w="med" len="med"/>
                    </a:lnT>
                    <a:lnB w="6350" cap="flat" cmpd="sng" algn="ctr">
                      <a:solidFill>
                        <a:srgbClr val="E358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0" u="none" strike="noStrike" kern="1200" baseline="0" noProof="0" dirty="0">
                          <a:solidFill>
                            <a:schemeClr val="dk1"/>
                          </a:solidFill>
                          <a:latin typeface="Tahoma" panose="020B0604030504040204" pitchFamily="34" charset="0"/>
                          <a:ea typeface="Tahoma" panose="020B0604030504040204" pitchFamily="34" charset="0"/>
                          <a:cs typeface="Tahoma" panose="020B0604030504040204" pitchFamily="34" charset="0"/>
                        </a:rPr>
                        <a:t>Analyse des gaps menée en janvier 2021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0" u="none" strike="noStrike" kern="1200" baseline="0" noProof="0" dirty="0">
                          <a:solidFill>
                            <a:schemeClr val="dk1"/>
                          </a:solidFill>
                          <a:latin typeface="Tahoma" panose="020B0604030504040204" pitchFamily="34" charset="0"/>
                          <a:ea typeface="Tahoma" panose="020B0604030504040204" pitchFamily="34" charset="0"/>
                          <a:cs typeface="Tahoma" panose="020B0604030504040204" pitchFamily="34" charset="0"/>
                        </a:rPr>
                        <a:t>  </a:t>
                      </a:r>
                    </a:p>
                  </a:txBody>
                  <a:tcPr>
                    <a:lnL w="6350" cap="flat" cmpd="sng" algn="ctr">
                      <a:solidFill>
                        <a:srgbClr val="E35880"/>
                      </a:solidFill>
                      <a:prstDash val="solid"/>
                      <a:round/>
                      <a:headEnd type="none" w="med" len="med"/>
                      <a:tailEnd type="none" w="med" len="med"/>
                    </a:lnL>
                    <a:lnR w="6350" cap="flat" cmpd="sng" algn="ctr">
                      <a:solidFill>
                        <a:srgbClr val="E35880"/>
                      </a:solidFill>
                      <a:prstDash val="solid"/>
                      <a:round/>
                      <a:headEnd type="none" w="med" len="med"/>
                      <a:tailEnd type="none" w="med" len="med"/>
                    </a:lnR>
                    <a:lnT w="6350" cap="flat" cmpd="sng" algn="ctr">
                      <a:solidFill>
                        <a:srgbClr val="E35880"/>
                      </a:solidFill>
                      <a:prstDash val="solid"/>
                      <a:round/>
                      <a:headEnd type="none" w="med" len="med"/>
                      <a:tailEnd type="none" w="med" len="med"/>
                    </a:lnT>
                    <a:lnB w="6350" cap="flat" cmpd="sng" algn="ctr">
                      <a:solidFill>
                        <a:srgbClr val="E358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0" u="none" strike="noStrike" kern="1200" baseline="0" noProof="0" dirty="0">
                          <a:solidFill>
                            <a:schemeClr val="dk1"/>
                          </a:solidFill>
                          <a:latin typeface="Tahoma" panose="020B0604030504040204" pitchFamily="34" charset="0"/>
                          <a:ea typeface="Tahoma" panose="020B0604030504040204" pitchFamily="34" charset="0"/>
                          <a:cs typeface="Tahoma" panose="020B0604030504040204" pitchFamily="34" charset="0"/>
                        </a:rPr>
                        <a:t>Copie du rapport imprimé/électronique de l’analyse des gaps</a:t>
                      </a:r>
                    </a:p>
                  </a:txBody>
                  <a:tcPr>
                    <a:lnL w="6350" cap="flat" cmpd="sng" algn="ctr">
                      <a:solidFill>
                        <a:srgbClr val="E35880"/>
                      </a:solidFill>
                      <a:prstDash val="solid"/>
                      <a:round/>
                      <a:headEnd type="none" w="med" len="med"/>
                      <a:tailEnd type="none" w="med" len="med"/>
                    </a:lnL>
                    <a:lnR w="6350" cap="flat" cmpd="sng" algn="ctr">
                      <a:solidFill>
                        <a:srgbClr val="E35880"/>
                      </a:solidFill>
                      <a:prstDash val="solid"/>
                      <a:round/>
                      <a:headEnd type="none" w="med" len="med"/>
                      <a:tailEnd type="none" w="med" len="med"/>
                    </a:lnR>
                    <a:lnT w="6350" cap="flat" cmpd="sng" algn="ctr">
                      <a:solidFill>
                        <a:srgbClr val="E35880"/>
                      </a:solidFill>
                      <a:prstDash val="solid"/>
                      <a:round/>
                      <a:headEnd type="none" w="med" len="med"/>
                      <a:tailEnd type="none" w="med" len="med"/>
                    </a:lnT>
                    <a:lnB w="6350" cap="flat" cmpd="sng" algn="ctr">
                      <a:solidFill>
                        <a:srgbClr val="E358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91559101"/>
                  </a:ext>
                </a:extLst>
              </a:tr>
              <a:tr h="10784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0" u="none" strike="noStrike" kern="1200" baseline="0" noProof="0" dirty="0">
                          <a:solidFill>
                            <a:schemeClr val="dk1"/>
                          </a:solidFill>
                          <a:latin typeface="Tahoma" panose="020B0604030504040204" pitchFamily="34" charset="0"/>
                          <a:ea typeface="Tahoma" panose="020B0604030504040204" pitchFamily="34" charset="0"/>
                          <a:cs typeface="Tahoma" panose="020B0604030504040204" pitchFamily="34" charset="0"/>
                        </a:rPr>
                        <a:t>Coûts estimés d’embaucher et former les sages-femmes	</a:t>
                      </a:r>
                    </a:p>
                  </a:txBody>
                  <a:tcPr>
                    <a:lnL w="6350" cap="flat" cmpd="sng" algn="ctr">
                      <a:solidFill>
                        <a:srgbClr val="E35880"/>
                      </a:solidFill>
                      <a:prstDash val="solid"/>
                      <a:round/>
                      <a:headEnd type="none" w="med" len="med"/>
                      <a:tailEnd type="none" w="med" len="med"/>
                    </a:lnL>
                    <a:lnR w="6350" cap="flat" cmpd="sng" algn="ctr">
                      <a:solidFill>
                        <a:srgbClr val="E35880"/>
                      </a:solidFill>
                      <a:prstDash val="solid"/>
                      <a:round/>
                      <a:headEnd type="none" w="med" len="med"/>
                      <a:tailEnd type="none" w="med" len="med"/>
                    </a:lnR>
                    <a:lnT w="6350" cap="flat" cmpd="sng" algn="ctr">
                      <a:solidFill>
                        <a:srgbClr val="E35880"/>
                      </a:solidFill>
                      <a:prstDash val="solid"/>
                      <a:round/>
                      <a:headEnd type="none" w="med" len="med"/>
                      <a:tailEnd type="none" w="med" len="med"/>
                    </a:lnT>
                    <a:lnB w="6350" cap="flat" cmpd="sng" algn="ctr">
                      <a:solidFill>
                        <a:srgbClr val="E35880"/>
                      </a:solidFill>
                      <a:prstDash val="solid"/>
                      <a:round/>
                      <a:headEnd type="none" w="med" len="med"/>
                      <a:tailEnd type="none" w="med" len="med"/>
                    </a:lnB>
                    <a:lnTlToBr w="12700" cmpd="sng">
                      <a:noFill/>
                      <a:prstDash val="solid"/>
                    </a:lnTlToBr>
                    <a:lnBlToTr w="12700" cmpd="sng">
                      <a:noFill/>
                      <a:prstDash val="solid"/>
                    </a:lnBlToTr>
                    <a:solidFill>
                      <a:srgbClr val="F6B5D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0" u="none" strike="noStrike" kern="1200" baseline="0" noProof="0" dirty="0">
                          <a:solidFill>
                            <a:schemeClr val="dk1"/>
                          </a:solidFill>
                          <a:latin typeface="Tahoma" panose="020B0604030504040204" pitchFamily="34" charset="0"/>
                          <a:ea typeface="Tahoma" panose="020B0604030504040204" pitchFamily="34" charset="0"/>
                          <a:cs typeface="Tahoma" panose="020B0604030504040204" pitchFamily="34" charset="0"/>
                        </a:rPr>
                        <a:t>Estimations des coûts terminée en février 2021 </a:t>
                      </a:r>
                    </a:p>
                  </a:txBody>
                  <a:tcPr>
                    <a:lnL w="6350" cap="flat" cmpd="sng" algn="ctr">
                      <a:solidFill>
                        <a:srgbClr val="E35880"/>
                      </a:solidFill>
                      <a:prstDash val="solid"/>
                      <a:round/>
                      <a:headEnd type="none" w="med" len="med"/>
                      <a:tailEnd type="none" w="med" len="med"/>
                    </a:lnL>
                    <a:lnR w="6350" cap="flat" cmpd="sng" algn="ctr">
                      <a:solidFill>
                        <a:srgbClr val="E35880"/>
                      </a:solidFill>
                      <a:prstDash val="solid"/>
                      <a:round/>
                      <a:headEnd type="none" w="med" len="med"/>
                      <a:tailEnd type="none" w="med" len="med"/>
                    </a:lnR>
                    <a:lnT w="6350" cap="flat" cmpd="sng" algn="ctr">
                      <a:solidFill>
                        <a:srgbClr val="E35880"/>
                      </a:solidFill>
                      <a:prstDash val="solid"/>
                      <a:round/>
                      <a:headEnd type="none" w="med" len="med"/>
                      <a:tailEnd type="none" w="med" len="med"/>
                    </a:lnT>
                    <a:lnB w="6350" cap="flat" cmpd="sng" algn="ctr">
                      <a:solidFill>
                        <a:srgbClr val="E35880"/>
                      </a:solidFill>
                      <a:prstDash val="solid"/>
                      <a:round/>
                      <a:headEnd type="none" w="med" len="med"/>
                      <a:tailEnd type="none" w="med" len="med"/>
                    </a:lnB>
                    <a:lnTlToBr w="12700" cmpd="sng">
                      <a:noFill/>
                      <a:prstDash val="solid"/>
                    </a:lnTlToBr>
                    <a:lnBlToTr w="12700" cmpd="sng">
                      <a:noFill/>
                      <a:prstDash val="solid"/>
                    </a:lnBlToTr>
                    <a:solidFill>
                      <a:srgbClr val="F6B5D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0" u="none" strike="noStrike" kern="1200" baseline="0" noProof="0" dirty="0">
                          <a:solidFill>
                            <a:schemeClr val="dk1"/>
                          </a:solidFill>
                          <a:latin typeface="Tahoma" panose="020B0604030504040204" pitchFamily="34" charset="0"/>
                          <a:ea typeface="Tahoma" panose="020B0604030504040204" pitchFamily="34" charset="0"/>
                          <a:cs typeface="Tahoma" panose="020B0604030504040204" pitchFamily="34" charset="0"/>
                        </a:rPr>
                        <a:t>Copie du rapport d’estimation des coûts</a:t>
                      </a:r>
                    </a:p>
                    <a:p>
                      <a:endParaRPr lang="fr-FR" sz="1800" noProof="0" dirty="0">
                        <a:latin typeface="Tahoma" panose="020B0604030504040204" pitchFamily="34" charset="0"/>
                        <a:ea typeface="Tahoma" panose="020B0604030504040204" pitchFamily="34" charset="0"/>
                        <a:cs typeface="Tahoma" panose="020B0604030504040204" pitchFamily="34" charset="0"/>
                      </a:endParaRPr>
                    </a:p>
                  </a:txBody>
                  <a:tcPr>
                    <a:lnL w="6350" cap="flat" cmpd="sng" algn="ctr">
                      <a:solidFill>
                        <a:srgbClr val="E35880"/>
                      </a:solidFill>
                      <a:prstDash val="solid"/>
                      <a:round/>
                      <a:headEnd type="none" w="med" len="med"/>
                      <a:tailEnd type="none" w="med" len="med"/>
                    </a:lnL>
                    <a:lnR w="6350" cap="flat" cmpd="sng" algn="ctr">
                      <a:solidFill>
                        <a:srgbClr val="E35880"/>
                      </a:solidFill>
                      <a:prstDash val="solid"/>
                      <a:round/>
                      <a:headEnd type="none" w="med" len="med"/>
                      <a:tailEnd type="none" w="med" len="med"/>
                    </a:lnR>
                    <a:lnT w="6350" cap="flat" cmpd="sng" algn="ctr">
                      <a:solidFill>
                        <a:srgbClr val="E35880"/>
                      </a:solidFill>
                      <a:prstDash val="solid"/>
                      <a:round/>
                      <a:headEnd type="none" w="med" len="med"/>
                      <a:tailEnd type="none" w="med" len="med"/>
                    </a:lnT>
                    <a:lnB w="6350" cap="flat" cmpd="sng" algn="ctr">
                      <a:solidFill>
                        <a:srgbClr val="E35880"/>
                      </a:solidFill>
                      <a:prstDash val="solid"/>
                      <a:round/>
                      <a:headEnd type="none" w="med" len="med"/>
                      <a:tailEnd type="none" w="med" len="med"/>
                    </a:lnB>
                    <a:lnTlToBr w="12700" cmpd="sng">
                      <a:noFill/>
                      <a:prstDash val="solid"/>
                    </a:lnTlToBr>
                    <a:lnBlToTr w="12700" cmpd="sng">
                      <a:noFill/>
                      <a:prstDash val="solid"/>
                    </a:lnBlToTr>
                    <a:solidFill>
                      <a:srgbClr val="F6B5D1"/>
                    </a:solidFill>
                  </a:tcPr>
                </a:tc>
                <a:extLst>
                  <a:ext uri="{0D108BD9-81ED-4DB2-BD59-A6C34878D82A}">
                    <a16:rowId xmlns:a16="http://schemas.microsoft.com/office/drawing/2014/main" val="1282807743"/>
                  </a:ext>
                </a:extLst>
              </a:tr>
              <a:tr h="13000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0" u="none" strike="noStrike" kern="1200" baseline="0" noProof="0" dirty="0">
                          <a:solidFill>
                            <a:schemeClr val="dk1"/>
                          </a:solidFill>
                          <a:latin typeface="Tahoma" panose="020B0604030504040204" pitchFamily="34" charset="0"/>
                          <a:ea typeface="Tahoma" panose="020B0604030504040204" pitchFamily="34" charset="0"/>
                          <a:cs typeface="Tahoma" panose="020B0604030504040204" pitchFamily="34" charset="0"/>
                        </a:rPr>
                        <a:t>Réunion avec le ministre des finances de l’État pour lui présenter les données probantes et la requête de plaidoyer</a:t>
                      </a:r>
                    </a:p>
                  </a:txBody>
                  <a:tcPr>
                    <a:lnL w="6350" cap="flat" cmpd="sng" algn="ctr">
                      <a:solidFill>
                        <a:srgbClr val="E35880"/>
                      </a:solidFill>
                      <a:prstDash val="solid"/>
                      <a:round/>
                      <a:headEnd type="none" w="med" len="med"/>
                      <a:tailEnd type="none" w="med" len="med"/>
                    </a:lnL>
                    <a:lnR w="6350" cap="flat" cmpd="sng" algn="ctr">
                      <a:solidFill>
                        <a:srgbClr val="E35880"/>
                      </a:solidFill>
                      <a:prstDash val="solid"/>
                      <a:round/>
                      <a:headEnd type="none" w="med" len="med"/>
                      <a:tailEnd type="none" w="med" len="med"/>
                    </a:lnR>
                    <a:lnT w="6350" cap="flat" cmpd="sng" algn="ctr">
                      <a:solidFill>
                        <a:srgbClr val="E35880"/>
                      </a:solidFill>
                      <a:prstDash val="solid"/>
                      <a:round/>
                      <a:headEnd type="none" w="med" len="med"/>
                      <a:tailEnd type="none" w="med" len="med"/>
                    </a:lnT>
                    <a:lnB w="6350" cap="flat" cmpd="sng" algn="ctr">
                      <a:solidFill>
                        <a:srgbClr val="E358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0" u="none" strike="noStrike" kern="1200" baseline="0" noProof="0" dirty="0">
                          <a:solidFill>
                            <a:schemeClr val="dk1"/>
                          </a:solidFill>
                          <a:latin typeface="Tahoma" panose="020B0604030504040204" pitchFamily="34" charset="0"/>
                          <a:ea typeface="Tahoma" panose="020B0604030504040204" pitchFamily="34" charset="0"/>
                          <a:cs typeface="Tahoma" panose="020B0604030504040204" pitchFamily="34" charset="0"/>
                        </a:rPr>
                        <a:t>Réunion de plaidoyer tenue avec le ministre des finances avant mai 2021</a:t>
                      </a:r>
                    </a:p>
                  </a:txBody>
                  <a:tcPr>
                    <a:lnL w="6350" cap="flat" cmpd="sng" algn="ctr">
                      <a:solidFill>
                        <a:srgbClr val="E35880"/>
                      </a:solidFill>
                      <a:prstDash val="solid"/>
                      <a:round/>
                      <a:headEnd type="none" w="med" len="med"/>
                      <a:tailEnd type="none" w="med" len="med"/>
                    </a:lnL>
                    <a:lnR w="6350" cap="flat" cmpd="sng" algn="ctr">
                      <a:solidFill>
                        <a:srgbClr val="E35880"/>
                      </a:solidFill>
                      <a:prstDash val="solid"/>
                      <a:round/>
                      <a:headEnd type="none" w="med" len="med"/>
                      <a:tailEnd type="none" w="med" len="med"/>
                    </a:lnR>
                    <a:lnT w="6350" cap="flat" cmpd="sng" algn="ctr">
                      <a:solidFill>
                        <a:srgbClr val="E35880"/>
                      </a:solidFill>
                      <a:prstDash val="solid"/>
                      <a:round/>
                      <a:headEnd type="none" w="med" len="med"/>
                      <a:tailEnd type="none" w="med" len="med"/>
                    </a:lnT>
                    <a:lnB w="6350" cap="flat" cmpd="sng" algn="ctr">
                      <a:solidFill>
                        <a:srgbClr val="E358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0" u="none" strike="noStrike" kern="1200" baseline="0" noProof="0" dirty="0">
                          <a:solidFill>
                            <a:schemeClr val="dk1"/>
                          </a:solidFill>
                          <a:latin typeface="Tahoma" panose="020B0604030504040204" pitchFamily="34" charset="0"/>
                          <a:ea typeface="Tahoma" panose="020B0604030504040204" pitchFamily="34" charset="0"/>
                          <a:cs typeface="Tahoma" panose="020B0604030504040204" pitchFamily="34" charset="0"/>
                        </a:rPr>
                        <a:t>Notes de réunion</a:t>
                      </a:r>
                    </a:p>
                  </a:txBody>
                  <a:tcPr>
                    <a:lnL w="6350" cap="flat" cmpd="sng" algn="ctr">
                      <a:solidFill>
                        <a:srgbClr val="E35880"/>
                      </a:solidFill>
                      <a:prstDash val="solid"/>
                      <a:round/>
                      <a:headEnd type="none" w="med" len="med"/>
                      <a:tailEnd type="none" w="med" len="med"/>
                    </a:lnL>
                    <a:lnR w="6350" cap="flat" cmpd="sng" algn="ctr">
                      <a:solidFill>
                        <a:srgbClr val="E35880"/>
                      </a:solidFill>
                      <a:prstDash val="solid"/>
                      <a:round/>
                      <a:headEnd type="none" w="med" len="med"/>
                      <a:tailEnd type="none" w="med" len="med"/>
                    </a:lnR>
                    <a:lnT w="6350" cap="flat" cmpd="sng" algn="ctr">
                      <a:solidFill>
                        <a:srgbClr val="E35880"/>
                      </a:solidFill>
                      <a:prstDash val="solid"/>
                      <a:round/>
                      <a:headEnd type="none" w="med" len="med"/>
                      <a:tailEnd type="none" w="med" len="med"/>
                    </a:lnT>
                    <a:lnB w="6350" cap="flat" cmpd="sng" algn="ctr">
                      <a:solidFill>
                        <a:srgbClr val="E358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18768691"/>
                  </a:ext>
                </a:extLst>
              </a:tr>
            </a:tbl>
          </a:graphicData>
        </a:graphic>
      </p:graphicFrame>
    </p:spTree>
    <p:extLst>
      <p:ext uri="{BB962C8B-B14F-4D97-AF65-F5344CB8AC3E}">
        <p14:creationId xmlns:p14="http://schemas.microsoft.com/office/powerpoint/2010/main" val="261369296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E36C68F-E62E-49FF-AF62-3DEC8F5057BC}"/>
              </a:ext>
            </a:extLst>
          </p:cNvPr>
          <p:cNvSpPr>
            <a:spLocks noGrp="1"/>
          </p:cNvSpPr>
          <p:nvPr>
            <p:ph idx="1"/>
          </p:nvPr>
        </p:nvSpPr>
        <p:spPr>
          <a:xfrm>
            <a:off x="838200" y="1298258"/>
            <a:ext cx="10515600" cy="4731221"/>
          </a:xfrm>
        </p:spPr>
        <p:txBody>
          <a:bodyPr/>
          <a:lstStyle/>
          <a:p>
            <a:pPr marL="512064" indent="-512064" algn="ctr">
              <a:lnSpc>
                <a:spcPct val="110000"/>
              </a:lnSpc>
              <a:buNone/>
            </a:pPr>
            <a:r>
              <a:rPr lang="fr-FR" b="0" i="0" u="none" strike="noStrike" baseline="0" dirty="0"/>
              <a:t>Dans votre plan de travail, sélectionnez les trois activités clés les plus importantes à surveiller. Identifiez le(s) extrant(s) et la/les source(s) que vous utiliserez pour les vérifier.</a:t>
            </a:r>
          </a:p>
          <a:p>
            <a:pPr marL="0" indent="0">
              <a:buNone/>
            </a:pPr>
            <a:endParaRPr lang="fr-FR" dirty="0"/>
          </a:p>
          <a:p>
            <a:pPr marL="0" indent="0">
              <a:buNone/>
            </a:pPr>
            <a:endParaRPr lang="fr-FR" sz="1800" b="0" i="0" u="none" strike="noStrike" baseline="0" dirty="0">
              <a:solidFill>
                <a:srgbClr val="E3567E"/>
              </a:solidFill>
              <a:latin typeface="Futura PT Demi"/>
            </a:endParaRPr>
          </a:p>
          <a:p>
            <a:endParaRPr lang="fr-FR" dirty="0"/>
          </a:p>
        </p:txBody>
      </p:sp>
      <p:sp>
        <p:nvSpPr>
          <p:cNvPr id="3" name="Title 2">
            <a:extLst>
              <a:ext uri="{FF2B5EF4-FFF2-40B4-BE49-F238E27FC236}">
                <a16:creationId xmlns:a16="http://schemas.microsoft.com/office/drawing/2014/main" id="{8945BF20-8B6F-436F-9821-35A3C7A2BC75}"/>
              </a:ext>
            </a:extLst>
          </p:cNvPr>
          <p:cNvSpPr>
            <a:spLocks noGrp="1"/>
          </p:cNvSpPr>
          <p:nvPr>
            <p:ph type="title"/>
          </p:nvPr>
        </p:nvSpPr>
        <p:spPr/>
        <p:txBody>
          <a:bodyPr/>
          <a:lstStyle/>
          <a:p>
            <a:r>
              <a:rPr lang="fr-FR" dirty="0"/>
              <a:t>8.1 Extrants</a:t>
            </a:r>
          </a:p>
        </p:txBody>
      </p:sp>
      <p:graphicFrame>
        <p:nvGraphicFramePr>
          <p:cNvPr id="6" name="Table 5">
            <a:extLst>
              <a:ext uri="{FF2B5EF4-FFF2-40B4-BE49-F238E27FC236}">
                <a16:creationId xmlns:a16="http://schemas.microsoft.com/office/drawing/2014/main" id="{DCEA3491-573D-AC41-BCDC-4F5EADF82163}"/>
              </a:ext>
            </a:extLst>
          </p:cNvPr>
          <p:cNvGraphicFramePr>
            <a:graphicFrameLocks noGrp="1"/>
          </p:cNvGraphicFramePr>
          <p:nvPr>
            <p:extLst>
              <p:ext uri="{D42A27DB-BD31-4B8C-83A1-F6EECF244321}">
                <p14:modId xmlns:p14="http://schemas.microsoft.com/office/powerpoint/2010/main" val="2069669756"/>
              </p:ext>
            </p:extLst>
          </p:nvPr>
        </p:nvGraphicFramePr>
        <p:xfrm>
          <a:off x="838200" y="3018636"/>
          <a:ext cx="10224796" cy="3956375"/>
        </p:xfrm>
        <a:graphic>
          <a:graphicData uri="http://schemas.openxmlformats.org/drawingml/2006/table">
            <a:tbl>
              <a:tblPr firstRow="1" bandRow="1">
                <a:tableStyleId>{FABFCF23-3B69-468F-B69F-88F6DE6A72F2}</a:tableStyleId>
              </a:tblPr>
              <a:tblGrid>
                <a:gridCol w="4426518">
                  <a:extLst>
                    <a:ext uri="{9D8B030D-6E8A-4147-A177-3AD203B41FA5}">
                      <a16:colId xmlns:a16="http://schemas.microsoft.com/office/drawing/2014/main" val="3929736432"/>
                    </a:ext>
                  </a:extLst>
                </a:gridCol>
                <a:gridCol w="3095105">
                  <a:extLst>
                    <a:ext uri="{9D8B030D-6E8A-4147-A177-3AD203B41FA5}">
                      <a16:colId xmlns:a16="http://schemas.microsoft.com/office/drawing/2014/main" val="1463842177"/>
                    </a:ext>
                  </a:extLst>
                </a:gridCol>
                <a:gridCol w="2703173">
                  <a:extLst>
                    <a:ext uri="{9D8B030D-6E8A-4147-A177-3AD203B41FA5}">
                      <a16:colId xmlns:a16="http://schemas.microsoft.com/office/drawing/2014/main" val="1850930710"/>
                    </a:ext>
                  </a:extLst>
                </a:gridCol>
              </a:tblGrid>
              <a:tr h="0">
                <a:tc gridSpan="3">
                  <a:txBody>
                    <a:bodyPr/>
                    <a:lstStyle/>
                    <a:p>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Objectif :</a:t>
                      </a:r>
                    </a:p>
                  </a:txBody>
                  <a:tcPr>
                    <a:lnL w="6350" cap="flat" cmpd="sng" algn="ctr">
                      <a:solidFill>
                        <a:srgbClr val="E35880"/>
                      </a:solidFill>
                      <a:prstDash val="solid"/>
                      <a:round/>
                      <a:headEnd type="none" w="med" len="med"/>
                      <a:tailEnd type="none" w="med" len="med"/>
                    </a:lnL>
                    <a:lnR w="6350" cap="flat" cmpd="sng" algn="ctr">
                      <a:solidFill>
                        <a:srgbClr val="E35880"/>
                      </a:solidFill>
                      <a:prstDash val="solid"/>
                      <a:round/>
                      <a:headEnd type="none" w="med" len="med"/>
                      <a:tailEnd type="none" w="med" len="med"/>
                    </a:lnR>
                    <a:lnT w="6350" cap="flat" cmpd="sng" algn="ctr">
                      <a:solidFill>
                        <a:srgbClr val="E35880"/>
                      </a:solidFill>
                      <a:prstDash val="solid"/>
                      <a:round/>
                      <a:headEnd type="none" w="med" len="med"/>
                      <a:tailEnd type="none" w="med" len="med"/>
                    </a:lnT>
                    <a:lnB w="6350" cap="flat" cmpd="sng" algn="ctr">
                      <a:solidFill>
                        <a:srgbClr val="E35880"/>
                      </a:solidFill>
                      <a:prstDash val="solid"/>
                      <a:round/>
                      <a:headEnd type="none" w="med" len="med"/>
                      <a:tailEnd type="none" w="med" len="med"/>
                    </a:lnB>
                    <a:lnTlToBr w="12700" cmpd="sng">
                      <a:noFill/>
                      <a:prstDash val="solid"/>
                    </a:lnTlToBr>
                    <a:lnBlToTr w="12700" cmpd="sng">
                      <a:noFill/>
                      <a:prstDash val="solid"/>
                    </a:lnBlToTr>
                    <a:solidFill>
                      <a:srgbClr val="E35880"/>
                    </a:solidFill>
                  </a:tcPr>
                </a:tc>
                <a:tc hMerge="1">
                  <a:txBody>
                    <a:bodyPr/>
                    <a:lstStyle/>
                    <a:p>
                      <a:endParaRPr lang="en-US" sz="20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2D95"/>
                    </a:solidFill>
                  </a:tcPr>
                </a:tc>
                <a:tc hMerge="1">
                  <a:txBody>
                    <a:bodyPr/>
                    <a:lstStyle/>
                    <a:p>
                      <a:endParaRPr lang="en-US" sz="20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2D95"/>
                    </a:solidFill>
                  </a:tcPr>
                </a:tc>
                <a:extLst>
                  <a:ext uri="{0D108BD9-81ED-4DB2-BD59-A6C34878D82A}">
                    <a16:rowId xmlns:a16="http://schemas.microsoft.com/office/drawing/2014/main" val="2055377398"/>
                  </a:ext>
                </a:extLst>
              </a:tr>
              <a:tr h="0">
                <a:tc>
                  <a:txBody>
                    <a:bodyPr/>
                    <a:lstStyle/>
                    <a:p>
                      <a:r>
                        <a:rPr lang="en-US" sz="2000" b="1" dirty="0" err="1">
                          <a:solidFill>
                            <a:schemeClr val="bg1"/>
                          </a:solidFill>
                          <a:latin typeface="Tahoma" panose="020B0604030504040204" pitchFamily="34" charset="0"/>
                          <a:ea typeface="Tahoma" panose="020B0604030504040204" pitchFamily="34" charset="0"/>
                          <a:cs typeface="Tahoma" panose="020B0604030504040204" pitchFamily="34" charset="0"/>
                        </a:rPr>
                        <a:t>Activité</a:t>
                      </a:r>
                      <a:endPar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a:lnL w="6350" cap="flat" cmpd="sng" algn="ctr">
                      <a:solidFill>
                        <a:srgbClr val="E35880"/>
                      </a:solidFill>
                      <a:prstDash val="solid"/>
                      <a:round/>
                      <a:headEnd type="none" w="med" len="med"/>
                      <a:tailEnd type="none" w="med" len="med"/>
                    </a:lnL>
                    <a:lnR w="6350" cap="flat" cmpd="sng" algn="ctr">
                      <a:solidFill>
                        <a:srgbClr val="E35880"/>
                      </a:solidFill>
                      <a:prstDash val="solid"/>
                      <a:round/>
                      <a:headEnd type="none" w="med" len="med"/>
                      <a:tailEnd type="none" w="med" len="med"/>
                    </a:lnR>
                    <a:lnT w="6350" cap="flat" cmpd="sng" algn="ctr">
                      <a:solidFill>
                        <a:srgbClr val="E35880"/>
                      </a:solidFill>
                      <a:prstDash val="solid"/>
                      <a:round/>
                      <a:headEnd type="none" w="med" len="med"/>
                      <a:tailEnd type="none" w="med" len="med"/>
                    </a:lnT>
                    <a:lnB w="6350" cap="flat" cmpd="sng" algn="ctr">
                      <a:solidFill>
                        <a:srgbClr val="E35880"/>
                      </a:solidFill>
                      <a:prstDash val="solid"/>
                      <a:round/>
                      <a:headEnd type="none" w="med" len="med"/>
                      <a:tailEnd type="none" w="med" len="med"/>
                    </a:lnB>
                    <a:lnTlToBr w="12700" cmpd="sng">
                      <a:noFill/>
                      <a:prstDash val="solid"/>
                    </a:lnTlToBr>
                    <a:lnBlToTr w="12700" cmpd="sng">
                      <a:noFill/>
                      <a:prstDash val="solid"/>
                    </a:lnBlToTr>
                    <a:solidFill>
                      <a:srgbClr val="E35880"/>
                    </a:solidFill>
                  </a:tcPr>
                </a:tc>
                <a:tc>
                  <a:txBody>
                    <a:bodyPr/>
                    <a:lstStyle/>
                    <a:p>
                      <a:r>
                        <a:rPr lang="en-US" sz="2000" b="1" dirty="0" err="1">
                          <a:solidFill>
                            <a:schemeClr val="bg1"/>
                          </a:solidFill>
                          <a:latin typeface="Tahoma" panose="020B0604030504040204" pitchFamily="34" charset="0"/>
                          <a:ea typeface="Tahoma" panose="020B0604030504040204" pitchFamily="34" charset="0"/>
                          <a:cs typeface="Tahoma" panose="020B0604030504040204" pitchFamily="34" charset="0"/>
                        </a:rPr>
                        <a:t>Extrant</a:t>
                      </a:r>
                      <a:endPar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a:lnL w="6350" cap="flat" cmpd="sng" algn="ctr">
                      <a:solidFill>
                        <a:srgbClr val="E35880"/>
                      </a:solidFill>
                      <a:prstDash val="solid"/>
                      <a:round/>
                      <a:headEnd type="none" w="med" len="med"/>
                      <a:tailEnd type="none" w="med" len="med"/>
                    </a:lnL>
                    <a:lnR w="6350" cap="flat" cmpd="sng" algn="ctr">
                      <a:solidFill>
                        <a:srgbClr val="E35880"/>
                      </a:solidFill>
                      <a:prstDash val="solid"/>
                      <a:round/>
                      <a:headEnd type="none" w="med" len="med"/>
                      <a:tailEnd type="none" w="med" len="med"/>
                    </a:lnR>
                    <a:lnT w="6350" cap="flat" cmpd="sng" algn="ctr">
                      <a:solidFill>
                        <a:srgbClr val="E35880"/>
                      </a:solidFill>
                      <a:prstDash val="solid"/>
                      <a:round/>
                      <a:headEnd type="none" w="med" len="med"/>
                      <a:tailEnd type="none" w="med" len="med"/>
                    </a:lnT>
                    <a:lnB w="6350" cap="flat" cmpd="sng" algn="ctr">
                      <a:solidFill>
                        <a:srgbClr val="E35880"/>
                      </a:solidFill>
                      <a:prstDash val="solid"/>
                      <a:round/>
                      <a:headEnd type="none" w="med" len="med"/>
                      <a:tailEnd type="none" w="med" len="med"/>
                    </a:lnB>
                    <a:lnTlToBr w="12700" cmpd="sng">
                      <a:noFill/>
                      <a:prstDash val="solid"/>
                    </a:lnTlToBr>
                    <a:lnBlToTr w="12700" cmpd="sng">
                      <a:noFill/>
                      <a:prstDash val="solid"/>
                    </a:lnBlToTr>
                    <a:solidFill>
                      <a:srgbClr val="E35880"/>
                    </a:solidFill>
                  </a:tcPr>
                </a:tc>
                <a:tc>
                  <a:txBody>
                    <a:bodyPr/>
                    <a:lstStyle/>
                    <a:p>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Source des </a:t>
                      </a:r>
                      <a:r>
                        <a:rPr lang="en-US" sz="2000" b="1" dirty="0" err="1">
                          <a:solidFill>
                            <a:schemeClr val="bg1"/>
                          </a:solidFill>
                          <a:latin typeface="Tahoma" panose="020B0604030504040204" pitchFamily="34" charset="0"/>
                          <a:ea typeface="Tahoma" panose="020B0604030504040204" pitchFamily="34" charset="0"/>
                          <a:cs typeface="Tahoma" panose="020B0604030504040204" pitchFamily="34" charset="0"/>
                        </a:rPr>
                        <a:t>données</a:t>
                      </a:r>
                      <a:endPar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a:lnL w="6350" cap="flat" cmpd="sng" algn="ctr">
                      <a:solidFill>
                        <a:srgbClr val="E35880"/>
                      </a:solidFill>
                      <a:prstDash val="solid"/>
                      <a:round/>
                      <a:headEnd type="none" w="med" len="med"/>
                      <a:tailEnd type="none" w="med" len="med"/>
                    </a:lnL>
                    <a:lnR w="6350" cap="flat" cmpd="sng" algn="ctr">
                      <a:solidFill>
                        <a:srgbClr val="E35880"/>
                      </a:solidFill>
                      <a:prstDash val="solid"/>
                      <a:round/>
                      <a:headEnd type="none" w="med" len="med"/>
                      <a:tailEnd type="none" w="med" len="med"/>
                    </a:lnR>
                    <a:lnT w="6350" cap="flat" cmpd="sng" algn="ctr">
                      <a:solidFill>
                        <a:srgbClr val="E35880"/>
                      </a:solidFill>
                      <a:prstDash val="solid"/>
                      <a:round/>
                      <a:headEnd type="none" w="med" len="med"/>
                      <a:tailEnd type="none" w="med" len="med"/>
                    </a:lnT>
                    <a:lnB w="6350" cap="flat" cmpd="sng" algn="ctr">
                      <a:solidFill>
                        <a:srgbClr val="E35880"/>
                      </a:solidFill>
                      <a:prstDash val="solid"/>
                      <a:round/>
                      <a:headEnd type="none" w="med" len="med"/>
                      <a:tailEnd type="none" w="med" len="med"/>
                    </a:lnB>
                    <a:lnTlToBr w="12700" cmpd="sng">
                      <a:noFill/>
                      <a:prstDash val="solid"/>
                    </a:lnTlToBr>
                    <a:lnBlToTr w="12700" cmpd="sng">
                      <a:noFill/>
                      <a:prstDash val="solid"/>
                    </a:lnBlToTr>
                    <a:solidFill>
                      <a:srgbClr val="E35880"/>
                    </a:solidFill>
                  </a:tcPr>
                </a:tc>
                <a:extLst>
                  <a:ext uri="{0D108BD9-81ED-4DB2-BD59-A6C34878D82A}">
                    <a16:rowId xmlns:a16="http://schemas.microsoft.com/office/drawing/2014/main" val="3649854367"/>
                  </a:ext>
                </a:extLst>
              </a:tr>
              <a:tr h="8479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kern="1200" baseline="0" dirty="0">
                        <a:solidFill>
                          <a:schemeClr val="dk1"/>
                        </a:solidFill>
                        <a:latin typeface="Tahoma" panose="020B0604030504040204" pitchFamily="34" charset="0"/>
                        <a:ea typeface="Tahoma" panose="020B0604030504040204" pitchFamily="34" charset="0"/>
                        <a:cs typeface="Tahoma" panose="020B0604030504040204" pitchFamily="34" charset="0"/>
                      </a:endParaRPr>
                    </a:p>
                  </a:txBody>
                  <a:tcPr>
                    <a:lnL w="6350" cap="flat" cmpd="sng" algn="ctr">
                      <a:solidFill>
                        <a:srgbClr val="E35880"/>
                      </a:solidFill>
                      <a:prstDash val="solid"/>
                      <a:round/>
                      <a:headEnd type="none" w="med" len="med"/>
                      <a:tailEnd type="none" w="med" len="med"/>
                    </a:lnL>
                    <a:lnR w="6350" cap="flat" cmpd="sng" algn="ctr">
                      <a:solidFill>
                        <a:srgbClr val="E35880"/>
                      </a:solidFill>
                      <a:prstDash val="solid"/>
                      <a:round/>
                      <a:headEnd type="none" w="med" len="med"/>
                      <a:tailEnd type="none" w="med" len="med"/>
                    </a:lnR>
                    <a:lnT w="6350" cap="flat" cmpd="sng" algn="ctr">
                      <a:solidFill>
                        <a:srgbClr val="E35880"/>
                      </a:solidFill>
                      <a:prstDash val="solid"/>
                      <a:round/>
                      <a:headEnd type="none" w="med" len="med"/>
                      <a:tailEnd type="none" w="med" len="med"/>
                    </a:lnT>
                    <a:lnB w="6350" cap="flat" cmpd="sng" algn="ctr">
                      <a:solidFill>
                        <a:srgbClr val="E358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kern="1200" baseline="0" dirty="0">
                        <a:solidFill>
                          <a:schemeClr val="dk1"/>
                        </a:solidFill>
                        <a:latin typeface="Tahoma" panose="020B0604030504040204" pitchFamily="34" charset="0"/>
                        <a:ea typeface="Tahoma" panose="020B0604030504040204" pitchFamily="34" charset="0"/>
                        <a:cs typeface="Tahoma" panose="020B0604030504040204" pitchFamily="34" charset="0"/>
                      </a:endParaRPr>
                    </a:p>
                  </a:txBody>
                  <a:tcPr>
                    <a:lnL w="6350" cap="flat" cmpd="sng" algn="ctr">
                      <a:solidFill>
                        <a:srgbClr val="E35880"/>
                      </a:solidFill>
                      <a:prstDash val="solid"/>
                      <a:round/>
                      <a:headEnd type="none" w="med" len="med"/>
                      <a:tailEnd type="none" w="med" len="med"/>
                    </a:lnL>
                    <a:lnR w="6350" cap="flat" cmpd="sng" algn="ctr">
                      <a:solidFill>
                        <a:srgbClr val="E35880"/>
                      </a:solidFill>
                      <a:prstDash val="solid"/>
                      <a:round/>
                      <a:headEnd type="none" w="med" len="med"/>
                      <a:tailEnd type="none" w="med" len="med"/>
                    </a:lnR>
                    <a:lnT w="6350" cap="flat" cmpd="sng" algn="ctr">
                      <a:solidFill>
                        <a:srgbClr val="E35880"/>
                      </a:solidFill>
                      <a:prstDash val="solid"/>
                      <a:round/>
                      <a:headEnd type="none" w="med" len="med"/>
                      <a:tailEnd type="none" w="med" len="med"/>
                    </a:lnT>
                    <a:lnB w="6350" cap="flat" cmpd="sng" algn="ctr">
                      <a:solidFill>
                        <a:srgbClr val="E358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kern="1200" baseline="0" dirty="0">
                        <a:solidFill>
                          <a:schemeClr val="dk1"/>
                        </a:solidFill>
                        <a:latin typeface="Tahoma" panose="020B0604030504040204" pitchFamily="34" charset="0"/>
                        <a:ea typeface="Tahoma" panose="020B0604030504040204" pitchFamily="34" charset="0"/>
                        <a:cs typeface="Tahoma" panose="020B0604030504040204" pitchFamily="34" charset="0"/>
                      </a:endParaRPr>
                    </a:p>
                  </a:txBody>
                  <a:tcPr>
                    <a:lnL w="6350" cap="flat" cmpd="sng" algn="ctr">
                      <a:solidFill>
                        <a:srgbClr val="E35880"/>
                      </a:solidFill>
                      <a:prstDash val="solid"/>
                      <a:round/>
                      <a:headEnd type="none" w="med" len="med"/>
                      <a:tailEnd type="none" w="med" len="med"/>
                    </a:lnL>
                    <a:lnR w="6350" cap="flat" cmpd="sng" algn="ctr">
                      <a:solidFill>
                        <a:srgbClr val="E35880"/>
                      </a:solidFill>
                      <a:prstDash val="solid"/>
                      <a:round/>
                      <a:headEnd type="none" w="med" len="med"/>
                      <a:tailEnd type="none" w="med" len="med"/>
                    </a:lnR>
                    <a:lnT w="6350" cap="flat" cmpd="sng" algn="ctr">
                      <a:solidFill>
                        <a:srgbClr val="E35880"/>
                      </a:solidFill>
                      <a:prstDash val="solid"/>
                      <a:round/>
                      <a:headEnd type="none" w="med" len="med"/>
                      <a:tailEnd type="none" w="med" len="med"/>
                    </a:lnT>
                    <a:lnB w="6350" cap="flat" cmpd="sng" algn="ctr">
                      <a:solidFill>
                        <a:srgbClr val="E358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91559101"/>
                  </a:ext>
                </a:extLst>
              </a:tr>
              <a:tr h="8479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kern="1200" baseline="0" dirty="0">
                        <a:solidFill>
                          <a:schemeClr val="dk1"/>
                        </a:solidFill>
                        <a:latin typeface="Tahoma" panose="020B0604030504040204" pitchFamily="34" charset="0"/>
                        <a:ea typeface="Tahoma" panose="020B0604030504040204" pitchFamily="34" charset="0"/>
                        <a:cs typeface="Tahoma" panose="020B0604030504040204" pitchFamily="34" charset="0"/>
                      </a:endParaRPr>
                    </a:p>
                  </a:txBody>
                  <a:tcPr>
                    <a:lnL w="6350" cap="flat" cmpd="sng" algn="ctr">
                      <a:solidFill>
                        <a:srgbClr val="E35880"/>
                      </a:solidFill>
                      <a:prstDash val="solid"/>
                      <a:round/>
                      <a:headEnd type="none" w="med" len="med"/>
                      <a:tailEnd type="none" w="med" len="med"/>
                    </a:lnL>
                    <a:lnR w="6350" cap="flat" cmpd="sng" algn="ctr">
                      <a:solidFill>
                        <a:srgbClr val="E35880"/>
                      </a:solidFill>
                      <a:prstDash val="solid"/>
                      <a:round/>
                      <a:headEnd type="none" w="med" len="med"/>
                      <a:tailEnd type="none" w="med" len="med"/>
                    </a:lnR>
                    <a:lnT w="6350" cap="flat" cmpd="sng" algn="ctr">
                      <a:solidFill>
                        <a:srgbClr val="E35880"/>
                      </a:solidFill>
                      <a:prstDash val="solid"/>
                      <a:round/>
                      <a:headEnd type="none" w="med" len="med"/>
                      <a:tailEnd type="none" w="med" len="med"/>
                    </a:lnT>
                    <a:lnB w="6350" cap="flat" cmpd="sng" algn="ctr">
                      <a:solidFill>
                        <a:srgbClr val="E35880"/>
                      </a:solidFill>
                      <a:prstDash val="solid"/>
                      <a:round/>
                      <a:headEnd type="none" w="med" len="med"/>
                      <a:tailEnd type="none" w="med" len="med"/>
                    </a:lnB>
                    <a:lnTlToBr w="12700" cmpd="sng">
                      <a:noFill/>
                      <a:prstDash val="solid"/>
                    </a:lnTlToBr>
                    <a:lnBlToTr w="12700" cmpd="sng">
                      <a:noFill/>
                      <a:prstDash val="solid"/>
                    </a:lnBlToTr>
                    <a:solidFill>
                      <a:srgbClr val="F6B5D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kern="1200" baseline="0" dirty="0">
                        <a:solidFill>
                          <a:schemeClr val="dk1"/>
                        </a:solidFill>
                        <a:latin typeface="Tahoma" panose="020B0604030504040204" pitchFamily="34" charset="0"/>
                        <a:ea typeface="Tahoma" panose="020B0604030504040204" pitchFamily="34" charset="0"/>
                        <a:cs typeface="Tahoma" panose="020B0604030504040204" pitchFamily="34" charset="0"/>
                      </a:endParaRPr>
                    </a:p>
                  </a:txBody>
                  <a:tcPr>
                    <a:lnL w="6350" cap="flat" cmpd="sng" algn="ctr">
                      <a:solidFill>
                        <a:srgbClr val="E35880"/>
                      </a:solidFill>
                      <a:prstDash val="solid"/>
                      <a:round/>
                      <a:headEnd type="none" w="med" len="med"/>
                      <a:tailEnd type="none" w="med" len="med"/>
                    </a:lnL>
                    <a:lnR w="6350" cap="flat" cmpd="sng" algn="ctr">
                      <a:solidFill>
                        <a:srgbClr val="E35880"/>
                      </a:solidFill>
                      <a:prstDash val="solid"/>
                      <a:round/>
                      <a:headEnd type="none" w="med" len="med"/>
                      <a:tailEnd type="none" w="med" len="med"/>
                    </a:lnR>
                    <a:lnT w="6350" cap="flat" cmpd="sng" algn="ctr">
                      <a:solidFill>
                        <a:srgbClr val="E35880"/>
                      </a:solidFill>
                      <a:prstDash val="solid"/>
                      <a:round/>
                      <a:headEnd type="none" w="med" len="med"/>
                      <a:tailEnd type="none" w="med" len="med"/>
                    </a:lnT>
                    <a:lnB w="6350" cap="flat" cmpd="sng" algn="ctr">
                      <a:solidFill>
                        <a:srgbClr val="E35880"/>
                      </a:solidFill>
                      <a:prstDash val="solid"/>
                      <a:round/>
                      <a:headEnd type="none" w="med" len="med"/>
                      <a:tailEnd type="none" w="med" len="med"/>
                    </a:lnB>
                    <a:lnTlToBr w="12700" cmpd="sng">
                      <a:noFill/>
                      <a:prstDash val="solid"/>
                    </a:lnTlToBr>
                    <a:lnBlToTr w="12700" cmpd="sng">
                      <a:noFill/>
                      <a:prstDash val="solid"/>
                    </a:lnBlToTr>
                    <a:solidFill>
                      <a:srgbClr val="F6B5D1"/>
                    </a:solidFill>
                  </a:tcPr>
                </a:tc>
                <a:tc>
                  <a:txBody>
                    <a:bodyPr/>
                    <a:lstStyle/>
                    <a:p>
                      <a:endParaRPr lang="en-US" sz="1800" dirty="0">
                        <a:latin typeface="Tahoma" panose="020B0604030504040204" pitchFamily="34" charset="0"/>
                        <a:ea typeface="Tahoma" panose="020B0604030504040204" pitchFamily="34" charset="0"/>
                        <a:cs typeface="Tahoma" panose="020B0604030504040204" pitchFamily="34" charset="0"/>
                      </a:endParaRPr>
                    </a:p>
                  </a:txBody>
                  <a:tcPr>
                    <a:lnL w="6350" cap="flat" cmpd="sng" algn="ctr">
                      <a:solidFill>
                        <a:srgbClr val="E35880"/>
                      </a:solidFill>
                      <a:prstDash val="solid"/>
                      <a:round/>
                      <a:headEnd type="none" w="med" len="med"/>
                      <a:tailEnd type="none" w="med" len="med"/>
                    </a:lnL>
                    <a:lnR w="6350" cap="flat" cmpd="sng" algn="ctr">
                      <a:solidFill>
                        <a:srgbClr val="E35880"/>
                      </a:solidFill>
                      <a:prstDash val="solid"/>
                      <a:round/>
                      <a:headEnd type="none" w="med" len="med"/>
                      <a:tailEnd type="none" w="med" len="med"/>
                    </a:lnR>
                    <a:lnT w="6350" cap="flat" cmpd="sng" algn="ctr">
                      <a:solidFill>
                        <a:srgbClr val="E35880"/>
                      </a:solidFill>
                      <a:prstDash val="solid"/>
                      <a:round/>
                      <a:headEnd type="none" w="med" len="med"/>
                      <a:tailEnd type="none" w="med" len="med"/>
                    </a:lnT>
                    <a:lnB w="6350" cap="flat" cmpd="sng" algn="ctr">
                      <a:solidFill>
                        <a:srgbClr val="E35880"/>
                      </a:solidFill>
                      <a:prstDash val="solid"/>
                      <a:round/>
                      <a:headEnd type="none" w="med" len="med"/>
                      <a:tailEnd type="none" w="med" len="med"/>
                    </a:lnB>
                    <a:lnTlToBr w="12700" cmpd="sng">
                      <a:noFill/>
                      <a:prstDash val="solid"/>
                    </a:lnTlToBr>
                    <a:lnBlToTr w="12700" cmpd="sng">
                      <a:noFill/>
                      <a:prstDash val="solid"/>
                    </a:lnBlToTr>
                    <a:solidFill>
                      <a:srgbClr val="F6B5D1"/>
                    </a:solidFill>
                  </a:tcPr>
                </a:tc>
                <a:extLst>
                  <a:ext uri="{0D108BD9-81ED-4DB2-BD59-A6C34878D82A}">
                    <a16:rowId xmlns:a16="http://schemas.microsoft.com/office/drawing/2014/main" val="1282807743"/>
                  </a:ext>
                </a:extLst>
              </a:tr>
              <a:tr h="1102295">
                <a:tc>
                  <a:txBody>
                    <a:bodyPr/>
                    <a:lstStyle/>
                    <a:p>
                      <a:endParaRPr lang="en-US" sz="1800" dirty="0">
                        <a:latin typeface="Tahoma" panose="020B0604030504040204" pitchFamily="34" charset="0"/>
                        <a:ea typeface="Tahoma" panose="020B0604030504040204" pitchFamily="34" charset="0"/>
                        <a:cs typeface="Tahoma" panose="020B0604030504040204" pitchFamily="34" charset="0"/>
                      </a:endParaRPr>
                    </a:p>
                  </a:txBody>
                  <a:tcPr>
                    <a:lnL w="6350" cap="flat" cmpd="sng" algn="ctr">
                      <a:solidFill>
                        <a:srgbClr val="E35880"/>
                      </a:solidFill>
                      <a:prstDash val="solid"/>
                      <a:round/>
                      <a:headEnd type="none" w="med" len="med"/>
                      <a:tailEnd type="none" w="med" len="med"/>
                    </a:lnL>
                    <a:lnR w="6350" cap="flat" cmpd="sng" algn="ctr">
                      <a:solidFill>
                        <a:srgbClr val="E35880"/>
                      </a:solidFill>
                      <a:prstDash val="solid"/>
                      <a:round/>
                      <a:headEnd type="none" w="med" len="med"/>
                      <a:tailEnd type="none" w="med" len="med"/>
                    </a:lnR>
                    <a:lnT w="6350" cap="flat" cmpd="sng" algn="ctr">
                      <a:solidFill>
                        <a:srgbClr val="E35880"/>
                      </a:solidFill>
                      <a:prstDash val="solid"/>
                      <a:round/>
                      <a:headEnd type="none" w="med" len="med"/>
                      <a:tailEnd type="none" w="med" len="med"/>
                    </a:lnT>
                    <a:lnB w="6350" cap="flat" cmpd="sng" algn="ctr">
                      <a:solidFill>
                        <a:srgbClr val="E358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kern="1200" baseline="0" dirty="0">
                        <a:solidFill>
                          <a:schemeClr val="dk1"/>
                        </a:solidFill>
                        <a:latin typeface="Tahoma" panose="020B0604030504040204" pitchFamily="34" charset="0"/>
                        <a:ea typeface="Tahoma" panose="020B0604030504040204" pitchFamily="34" charset="0"/>
                        <a:cs typeface="Tahoma" panose="020B0604030504040204" pitchFamily="34" charset="0"/>
                      </a:endParaRPr>
                    </a:p>
                  </a:txBody>
                  <a:tcPr>
                    <a:lnL w="6350" cap="flat" cmpd="sng" algn="ctr">
                      <a:solidFill>
                        <a:srgbClr val="E35880"/>
                      </a:solidFill>
                      <a:prstDash val="solid"/>
                      <a:round/>
                      <a:headEnd type="none" w="med" len="med"/>
                      <a:tailEnd type="none" w="med" len="med"/>
                    </a:lnL>
                    <a:lnR w="6350" cap="flat" cmpd="sng" algn="ctr">
                      <a:solidFill>
                        <a:srgbClr val="E35880"/>
                      </a:solidFill>
                      <a:prstDash val="solid"/>
                      <a:round/>
                      <a:headEnd type="none" w="med" len="med"/>
                      <a:tailEnd type="none" w="med" len="med"/>
                    </a:lnR>
                    <a:lnT w="6350" cap="flat" cmpd="sng" algn="ctr">
                      <a:solidFill>
                        <a:srgbClr val="E35880"/>
                      </a:solidFill>
                      <a:prstDash val="solid"/>
                      <a:round/>
                      <a:headEnd type="none" w="med" len="med"/>
                      <a:tailEnd type="none" w="med" len="med"/>
                    </a:lnT>
                    <a:lnB w="6350" cap="flat" cmpd="sng" algn="ctr">
                      <a:solidFill>
                        <a:srgbClr val="E358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kern="1200" baseline="0" dirty="0">
                        <a:solidFill>
                          <a:schemeClr val="dk1"/>
                        </a:solidFill>
                        <a:latin typeface="Tahoma" panose="020B0604030504040204" pitchFamily="34" charset="0"/>
                        <a:ea typeface="Tahoma" panose="020B0604030504040204" pitchFamily="34" charset="0"/>
                        <a:cs typeface="Tahoma" panose="020B0604030504040204" pitchFamily="34" charset="0"/>
                      </a:endParaRPr>
                    </a:p>
                  </a:txBody>
                  <a:tcPr>
                    <a:lnL w="6350" cap="flat" cmpd="sng" algn="ctr">
                      <a:solidFill>
                        <a:srgbClr val="E35880"/>
                      </a:solidFill>
                      <a:prstDash val="solid"/>
                      <a:round/>
                      <a:headEnd type="none" w="med" len="med"/>
                      <a:tailEnd type="none" w="med" len="med"/>
                    </a:lnL>
                    <a:lnR w="6350" cap="flat" cmpd="sng" algn="ctr">
                      <a:solidFill>
                        <a:srgbClr val="E35880"/>
                      </a:solidFill>
                      <a:prstDash val="solid"/>
                      <a:round/>
                      <a:headEnd type="none" w="med" len="med"/>
                      <a:tailEnd type="none" w="med" len="med"/>
                    </a:lnR>
                    <a:lnT w="6350" cap="flat" cmpd="sng" algn="ctr">
                      <a:solidFill>
                        <a:srgbClr val="E35880"/>
                      </a:solidFill>
                      <a:prstDash val="solid"/>
                      <a:round/>
                      <a:headEnd type="none" w="med" len="med"/>
                      <a:tailEnd type="none" w="med" len="med"/>
                    </a:lnT>
                    <a:lnB w="6350" cap="flat" cmpd="sng" algn="ctr">
                      <a:solidFill>
                        <a:srgbClr val="E358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18768691"/>
                  </a:ext>
                </a:extLst>
              </a:tr>
            </a:tbl>
          </a:graphicData>
        </a:graphic>
      </p:graphicFrame>
    </p:spTree>
    <p:extLst>
      <p:ext uri="{BB962C8B-B14F-4D97-AF65-F5344CB8AC3E}">
        <p14:creationId xmlns:p14="http://schemas.microsoft.com/office/powerpoint/2010/main" val="16346966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C32EFC6-CC0E-4A68-BD21-1D82B4C96BFE}"/>
              </a:ext>
            </a:extLst>
          </p:cNvPr>
          <p:cNvSpPr>
            <a:spLocks noGrp="1"/>
          </p:cNvSpPr>
          <p:nvPr>
            <p:ph idx="1"/>
          </p:nvPr>
        </p:nvSpPr>
        <p:spPr>
          <a:xfrm>
            <a:off x="838200" y="1445741"/>
            <a:ext cx="5257800" cy="4731221"/>
          </a:xfrm>
        </p:spPr>
        <p:txBody>
          <a:bodyPr>
            <a:normAutofit fontScale="92500" lnSpcReduction="10000"/>
          </a:bodyPr>
          <a:lstStyle/>
          <a:p>
            <a:pPr marL="512064" indent="-512064">
              <a:lnSpc>
                <a:spcPct val="110000"/>
              </a:lnSpc>
              <a:buNone/>
              <a:defRPr/>
            </a:pPr>
            <a:r>
              <a:rPr lang="fr-FR" dirty="0">
                <a:solidFill>
                  <a:srgbClr val="E35880"/>
                </a:solidFill>
              </a:rPr>
              <a:t>Résultats</a:t>
            </a:r>
          </a:p>
          <a:p>
            <a:pPr marL="512064" indent="-512064">
              <a:lnSpc>
                <a:spcPct val="110000"/>
              </a:lnSpc>
              <a:defRPr/>
            </a:pPr>
            <a:r>
              <a:rPr lang="fr-FR" dirty="0">
                <a:solidFill>
                  <a:schemeClr val="tx1"/>
                </a:solidFill>
              </a:rPr>
              <a:t>Reflètent l’efficacité de votre stratégie</a:t>
            </a:r>
          </a:p>
          <a:p>
            <a:pPr marL="512064" indent="-512064">
              <a:lnSpc>
                <a:spcPct val="110000"/>
              </a:lnSpc>
              <a:defRPr/>
            </a:pPr>
            <a:r>
              <a:rPr lang="fr-FR" dirty="0">
                <a:solidFill>
                  <a:schemeClr val="tx1"/>
                </a:solidFill>
              </a:rPr>
              <a:t>Indique aux autres si un objectif SMART/gain de plaidoyer a été atteint </a:t>
            </a:r>
          </a:p>
          <a:p>
            <a:pPr marL="512064" indent="-512064">
              <a:lnSpc>
                <a:spcPct val="110000"/>
              </a:lnSpc>
              <a:defRPr/>
            </a:pPr>
            <a:r>
              <a:rPr lang="fr-FR" dirty="0">
                <a:solidFill>
                  <a:schemeClr val="tx1"/>
                </a:solidFill>
              </a:rPr>
              <a:t>Peut identifier d’autres conséquences visées ou non intentionnelles des efforts du plaidoyer</a:t>
            </a:r>
          </a:p>
          <a:p>
            <a:pPr>
              <a:spcBef>
                <a:spcPts val="600"/>
              </a:spcBef>
              <a:spcAft>
                <a:spcPts val="600"/>
              </a:spcAft>
              <a:defRPr/>
            </a:pPr>
            <a:endParaRPr lang="fr-FR" dirty="0">
              <a:solidFill>
                <a:schemeClr val="tx1"/>
              </a:solidFill>
            </a:endParaRPr>
          </a:p>
          <a:p>
            <a:pPr>
              <a:spcBef>
                <a:spcPts val="600"/>
              </a:spcBef>
              <a:spcAft>
                <a:spcPts val="600"/>
              </a:spcAft>
              <a:defRPr/>
            </a:pPr>
            <a:endParaRPr lang="fr-FR" dirty="0">
              <a:solidFill>
                <a:schemeClr val="tx1"/>
              </a:solidFill>
            </a:endParaRPr>
          </a:p>
        </p:txBody>
      </p:sp>
      <p:sp>
        <p:nvSpPr>
          <p:cNvPr id="160770" name="Title 1">
            <a:extLst>
              <a:ext uri="{FF2B5EF4-FFF2-40B4-BE49-F238E27FC236}">
                <a16:creationId xmlns:a16="http://schemas.microsoft.com/office/drawing/2014/main" id="{1A9BE8E1-1FFB-4767-94DC-128121494AF9}"/>
              </a:ext>
            </a:extLst>
          </p:cNvPr>
          <p:cNvSpPr>
            <a:spLocks noGrp="1"/>
          </p:cNvSpPr>
          <p:nvPr>
            <p:ph type="title"/>
          </p:nvPr>
        </p:nvSpPr>
        <p:spPr/>
        <p:txBody>
          <a:bodyPr/>
          <a:lstStyle/>
          <a:p>
            <a:r>
              <a:rPr lang="fr-FR" altLang="en-US"/>
              <a:t>Step 8—Mesurer les résultats</a:t>
            </a:r>
          </a:p>
        </p:txBody>
      </p:sp>
      <p:sp>
        <p:nvSpPr>
          <p:cNvPr id="6" name="Content Placeholder 5">
            <a:extLst>
              <a:ext uri="{FF2B5EF4-FFF2-40B4-BE49-F238E27FC236}">
                <a16:creationId xmlns:a16="http://schemas.microsoft.com/office/drawing/2014/main" id="{D819E4FE-3816-4C8B-8E8A-D739052494A6}"/>
              </a:ext>
            </a:extLst>
          </p:cNvPr>
          <p:cNvSpPr>
            <a:spLocks noGrp="1"/>
          </p:cNvSpPr>
          <p:nvPr>
            <p:ph sz="half" idx="4294967295"/>
          </p:nvPr>
        </p:nvSpPr>
        <p:spPr>
          <a:xfrm>
            <a:off x="6685936" y="1445741"/>
            <a:ext cx="5181600" cy="4351338"/>
          </a:xfrm>
        </p:spPr>
        <p:txBody>
          <a:bodyPr>
            <a:normAutofit fontScale="92500" lnSpcReduction="20000"/>
          </a:bodyPr>
          <a:lstStyle/>
          <a:p>
            <a:pPr marL="512064" indent="-512064">
              <a:lnSpc>
                <a:spcPct val="110000"/>
              </a:lnSpc>
              <a:spcAft>
                <a:spcPts val="600"/>
              </a:spcAft>
              <a:buFont typeface="Wingdings" panose="05000000000000000000" pitchFamily="2" charset="2"/>
              <a:buNone/>
              <a:defRPr/>
            </a:pPr>
            <a:r>
              <a:rPr lang="fr-FR" dirty="0">
                <a:solidFill>
                  <a:srgbClr val="E35880"/>
                </a:solidFill>
              </a:rPr>
              <a:t>Exemples</a:t>
            </a:r>
          </a:p>
          <a:p>
            <a:pPr marL="512064" indent="-512064">
              <a:lnSpc>
                <a:spcPct val="110000"/>
              </a:lnSpc>
              <a:spcAft>
                <a:spcPts val="600"/>
              </a:spcAft>
              <a:defRPr/>
            </a:pPr>
            <a:r>
              <a:rPr lang="fr-FR" dirty="0"/>
              <a:t>Augmentation des allocations budgétaires, vérifiables par documents officiels </a:t>
            </a:r>
          </a:p>
          <a:p>
            <a:pPr marL="512064" indent="-512064">
              <a:lnSpc>
                <a:spcPct val="110000"/>
              </a:lnSpc>
              <a:spcAft>
                <a:spcPts val="600"/>
              </a:spcAft>
              <a:defRPr/>
            </a:pPr>
            <a:r>
              <a:rPr lang="fr-FR" dirty="0"/>
              <a:t>Changements politiques, y compris des changements de politique administrative </a:t>
            </a:r>
          </a:p>
          <a:p>
            <a:pPr marL="512064" indent="-512064">
              <a:lnSpc>
                <a:spcPct val="110000"/>
              </a:lnSpc>
              <a:spcAft>
                <a:spcPts val="600"/>
              </a:spcAft>
              <a:defRPr/>
            </a:pPr>
            <a:r>
              <a:rPr lang="fr-FR" dirty="0"/>
              <a:t>Changements programmatiques résultant d’un changement de politique</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E36C68F-E62E-49FF-AF62-3DEC8F5057BC}"/>
              </a:ext>
            </a:extLst>
          </p:cNvPr>
          <p:cNvSpPr>
            <a:spLocks noGrp="1"/>
          </p:cNvSpPr>
          <p:nvPr>
            <p:ph idx="1"/>
          </p:nvPr>
        </p:nvSpPr>
        <p:spPr/>
        <p:txBody>
          <a:bodyPr/>
          <a:lstStyle/>
          <a:p>
            <a:pPr marL="0" indent="0">
              <a:buNone/>
            </a:pPr>
            <a:endParaRPr lang="en-US" sz="1800" b="0" i="0" u="none" strike="noStrike" baseline="0" dirty="0">
              <a:solidFill>
                <a:srgbClr val="E3567E"/>
              </a:solidFill>
              <a:latin typeface="Futura PT Demi"/>
            </a:endParaRPr>
          </a:p>
          <a:p>
            <a:endParaRPr lang="en-US" dirty="0"/>
          </a:p>
        </p:txBody>
      </p:sp>
      <p:sp>
        <p:nvSpPr>
          <p:cNvPr id="3" name="Title 2">
            <a:extLst>
              <a:ext uri="{FF2B5EF4-FFF2-40B4-BE49-F238E27FC236}">
                <a16:creationId xmlns:a16="http://schemas.microsoft.com/office/drawing/2014/main" id="{8945BF20-8B6F-436F-9821-35A3C7A2BC75}"/>
              </a:ext>
            </a:extLst>
          </p:cNvPr>
          <p:cNvSpPr>
            <a:spLocks noGrp="1"/>
          </p:cNvSpPr>
          <p:nvPr>
            <p:ph type="title"/>
          </p:nvPr>
        </p:nvSpPr>
        <p:spPr/>
        <p:txBody>
          <a:bodyPr/>
          <a:lstStyle/>
          <a:p>
            <a:r>
              <a:rPr lang="en-US" dirty="0"/>
              <a:t>8.2 </a:t>
            </a:r>
            <a:r>
              <a:rPr lang="en-US" dirty="0" err="1"/>
              <a:t>Exemples</a:t>
            </a:r>
            <a:r>
              <a:rPr lang="en-US" dirty="0"/>
              <a:t> de </a:t>
            </a:r>
            <a:r>
              <a:rPr lang="en-US" dirty="0" err="1"/>
              <a:t>résultats</a:t>
            </a:r>
            <a:endParaRPr lang="en-US" dirty="0"/>
          </a:p>
        </p:txBody>
      </p:sp>
      <p:graphicFrame>
        <p:nvGraphicFramePr>
          <p:cNvPr id="6" name="Table 5">
            <a:extLst>
              <a:ext uri="{FF2B5EF4-FFF2-40B4-BE49-F238E27FC236}">
                <a16:creationId xmlns:a16="http://schemas.microsoft.com/office/drawing/2014/main" id="{DCEA3491-573D-AC41-BCDC-4F5EADF82163}"/>
              </a:ext>
            </a:extLst>
          </p:cNvPr>
          <p:cNvGraphicFramePr>
            <a:graphicFrameLocks noGrp="1"/>
          </p:cNvGraphicFramePr>
          <p:nvPr>
            <p:extLst>
              <p:ext uri="{D42A27DB-BD31-4B8C-83A1-F6EECF244321}">
                <p14:modId xmlns:p14="http://schemas.microsoft.com/office/powerpoint/2010/main" val="2378294282"/>
              </p:ext>
            </p:extLst>
          </p:nvPr>
        </p:nvGraphicFramePr>
        <p:xfrm>
          <a:off x="983602" y="1830151"/>
          <a:ext cx="10224796" cy="4693920"/>
        </p:xfrm>
        <a:graphic>
          <a:graphicData uri="http://schemas.openxmlformats.org/drawingml/2006/table">
            <a:tbl>
              <a:tblPr firstRow="1" bandRow="1">
                <a:tableStyleId>{FABFCF23-3B69-468F-B69F-88F6DE6A72F2}</a:tableStyleId>
              </a:tblPr>
              <a:tblGrid>
                <a:gridCol w="3796004">
                  <a:extLst>
                    <a:ext uri="{9D8B030D-6E8A-4147-A177-3AD203B41FA5}">
                      <a16:colId xmlns:a16="http://schemas.microsoft.com/office/drawing/2014/main" val="3929736432"/>
                    </a:ext>
                  </a:extLst>
                </a:gridCol>
                <a:gridCol w="2407298">
                  <a:extLst>
                    <a:ext uri="{9D8B030D-6E8A-4147-A177-3AD203B41FA5}">
                      <a16:colId xmlns:a16="http://schemas.microsoft.com/office/drawing/2014/main" val="1463842177"/>
                    </a:ext>
                  </a:extLst>
                </a:gridCol>
                <a:gridCol w="4021494">
                  <a:extLst>
                    <a:ext uri="{9D8B030D-6E8A-4147-A177-3AD203B41FA5}">
                      <a16:colId xmlns:a16="http://schemas.microsoft.com/office/drawing/2014/main" val="1850930710"/>
                    </a:ext>
                  </a:extLst>
                </a:gridCol>
              </a:tblGrid>
              <a:tr h="0">
                <a:tc gridSpan="3">
                  <a:txBody>
                    <a:bodyPr/>
                    <a:lstStyle/>
                    <a:p>
                      <a:r>
                        <a:rPr lang="fr-FR" sz="2800" noProof="0" dirty="0">
                          <a:solidFill>
                            <a:schemeClr val="bg1"/>
                          </a:solidFill>
                          <a:latin typeface="Tahoma" panose="020B0604030504040204" pitchFamily="34" charset="0"/>
                          <a:ea typeface="Tahoma" panose="020B0604030504040204" pitchFamily="34" charset="0"/>
                          <a:cs typeface="Tahoma" panose="020B0604030504040204" pitchFamily="34" charset="0"/>
                        </a:rPr>
                        <a:t>Objectif : </a:t>
                      </a:r>
                      <a:r>
                        <a:rPr lang="fr-FR" sz="2800" b="0" noProof="0" dirty="0">
                          <a:solidFill>
                            <a:schemeClr val="bg1"/>
                          </a:solidFill>
                          <a:latin typeface="Tahoma" panose="020B0604030504040204" pitchFamily="34" charset="0"/>
                          <a:ea typeface="Tahoma" panose="020B0604030504040204" pitchFamily="34" charset="0"/>
                          <a:cs typeface="Tahoma" panose="020B0604030504040204" pitchFamily="34" charset="0"/>
                        </a:rPr>
                        <a:t>Le ministre des finances de l’État alloue 100 000 dollars au budget de la santé pour embaucher et former des sages-femmes d’ici juillet 2021.</a:t>
                      </a:r>
                    </a:p>
                  </a:txBody>
                  <a:tcPr>
                    <a:lnL w="6350" cap="flat" cmpd="sng" algn="ctr">
                      <a:solidFill>
                        <a:srgbClr val="E35880"/>
                      </a:solidFill>
                      <a:prstDash val="solid"/>
                      <a:round/>
                      <a:headEnd type="none" w="med" len="med"/>
                      <a:tailEnd type="none" w="med" len="med"/>
                    </a:lnL>
                    <a:lnR w="6350" cap="flat" cmpd="sng" algn="ctr">
                      <a:solidFill>
                        <a:srgbClr val="E35880"/>
                      </a:solidFill>
                      <a:prstDash val="solid"/>
                      <a:round/>
                      <a:headEnd type="none" w="med" len="med"/>
                      <a:tailEnd type="none" w="med" len="med"/>
                    </a:lnR>
                    <a:lnT w="6350" cap="flat" cmpd="sng" algn="ctr">
                      <a:solidFill>
                        <a:srgbClr val="E35880"/>
                      </a:solidFill>
                      <a:prstDash val="solid"/>
                      <a:round/>
                      <a:headEnd type="none" w="med" len="med"/>
                      <a:tailEnd type="none" w="med" len="med"/>
                    </a:lnT>
                    <a:lnB w="6350" cap="flat" cmpd="sng" algn="ctr">
                      <a:solidFill>
                        <a:srgbClr val="E35880"/>
                      </a:solidFill>
                      <a:prstDash val="solid"/>
                      <a:round/>
                      <a:headEnd type="none" w="med" len="med"/>
                      <a:tailEnd type="none" w="med" len="med"/>
                    </a:lnB>
                    <a:lnTlToBr w="12700" cmpd="sng">
                      <a:noFill/>
                      <a:prstDash val="solid"/>
                    </a:lnTlToBr>
                    <a:lnBlToTr w="12700" cmpd="sng">
                      <a:noFill/>
                      <a:prstDash val="solid"/>
                    </a:lnBlToTr>
                    <a:solidFill>
                      <a:srgbClr val="E35880"/>
                    </a:solidFill>
                  </a:tcPr>
                </a:tc>
                <a:tc hMerge="1">
                  <a:txBody>
                    <a:bodyPr/>
                    <a:lstStyle/>
                    <a:p>
                      <a:endParaRPr lang="en-US" sz="20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2D95"/>
                    </a:solidFill>
                  </a:tcPr>
                </a:tc>
                <a:tc hMerge="1">
                  <a:txBody>
                    <a:bodyPr/>
                    <a:lstStyle/>
                    <a:p>
                      <a:endParaRPr lang="en-US" sz="20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2D95"/>
                    </a:solidFill>
                  </a:tcPr>
                </a:tc>
                <a:extLst>
                  <a:ext uri="{0D108BD9-81ED-4DB2-BD59-A6C34878D82A}">
                    <a16:rowId xmlns:a16="http://schemas.microsoft.com/office/drawing/2014/main" val="2055377398"/>
                  </a:ext>
                </a:extLst>
              </a:tr>
              <a:tr h="0">
                <a:tc>
                  <a:txBody>
                    <a:bodyPr/>
                    <a:lstStyle/>
                    <a:p>
                      <a:r>
                        <a:rPr lang="fr-FR" sz="2000" b="1" noProof="0" dirty="0">
                          <a:solidFill>
                            <a:schemeClr val="bg1"/>
                          </a:solidFill>
                          <a:latin typeface="Tahoma" panose="020B0604030504040204" pitchFamily="34" charset="0"/>
                          <a:ea typeface="Tahoma" panose="020B0604030504040204" pitchFamily="34" charset="0"/>
                          <a:cs typeface="Tahoma" panose="020B0604030504040204" pitchFamily="34" charset="0"/>
                        </a:rPr>
                        <a:t>Résultat visé</a:t>
                      </a:r>
                    </a:p>
                  </a:txBody>
                  <a:tcPr>
                    <a:lnL w="6350" cap="flat" cmpd="sng" algn="ctr">
                      <a:solidFill>
                        <a:srgbClr val="E35880"/>
                      </a:solidFill>
                      <a:prstDash val="solid"/>
                      <a:round/>
                      <a:headEnd type="none" w="med" len="med"/>
                      <a:tailEnd type="none" w="med" len="med"/>
                    </a:lnL>
                    <a:lnR w="6350" cap="flat" cmpd="sng" algn="ctr">
                      <a:solidFill>
                        <a:srgbClr val="E35880"/>
                      </a:solidFill>
                      <a:prstDash val="solid"/>
                      <a:round/>
                      <a:headEnd type="none" w="med" len="med"/>
                      <a:tailEnd type="none" w="med" len="med"/>
                    </a:lnR>
                    <a:lnT w="6350" cap="flat" cmpd="sng" algn="ctr">
                      <a:solidFill>
                        <a:srgbClr val="E35880"/>
                      </a:solidFill>
                      <a:prstDash val="solid"/>
                      <a:round/>
                      <a:headEnd type="none" w="med" len="med"/>
                      <a:tailEnd type="none" w="med" len="med"/>
                    </a:lnT>
                    <a:lnB w="6350" cap="flat" cmpd="sng" algn="ctr">
                      <a:solidFill>
                        <a:srgbClr val="E35880"/>
                      </a:solidFill>
                      <a:prstDash val="solid"/>
                      <a:round/>
                      <a:headEnd type="none" w="med" len="med"/>
                      <a:tailEnd type="none" w="med" len="med"/>
                    </a:lnB>
                    <a:lnTlToBr w="12700" cmpd="sng">
                      <a:noFill/>
                      <a:prstDash val="solid"/>
                    </a:lnTlToBr>
                    <a:lnBlToTr w="12700" cmpd="sng">
                      <a:noFill/>
                      <a:prstDash val="solid"/>
                    </a:lnBlToTr>
                    <a:solidFill>
                      <a:srgbClr val="E35880"/>
                    </a:solidFill>
                  </a:tcPr>
                </a:tc>
                <a:tc>
                  <a:txBody>
                    <a:bodyPr/>
                    <a:lstStyle/>
                    <a:p>
                      <a:r>
                        <a:rPr lang="fr-FR" sz="2000" b="1" noProof="0" dirty="0">
                          <a:solidFill>
                            <a:schemeClr val="bg1"/>
                          </a:solidFill>
                          <a:latin typeface="Tahoma" panose="020B0604030504040204" pitchFamily="34" charset="0"/>
                          <a:ea typeface="Tahoma" panose="020B0604030504040204" pitchFamily="34" charset="0"/>
                          <a:cs typeface="Tahoma" panose="020B0604030504040204" pitchFamily="34" charset="0"/>
                        </a:rPr>
                        <a:t>Indicateur de résultat</a:t>
                      </a:r>
                    </a:p>
                  </a:txBody>
                  <a:tcPr>
                    <a:lnL w="6350" cap="flat" cmpd="sng" algn="ctr">
                      <a:solidFill>
                        <a:srgbClr val="E35880"/>
                      </a:solidFill>
                      <a:prstDash val="solid"/>
                      <a:round/>
                      <a:headEnd type="none" w="med" len="med"/>
                      <a:tailEnd type="none" w="med" len="med"/>
                    </a:lnL>
                    <a:lnR w="6350" cap="flat" cmpd="sng" algn="ctr">
                      <a:solidFill>
                        <a:srgbClr val="E35880"/>
                      </a:solidFill>
                      <a:prstDash val="solid"/>
                      <a:round/>
                      <a:headEnd type="none" w="med" len="med"/>
                      <a:tailEnd type="none" w="med" len="med"/>
                    </a:lnR>
                    <a:lnT w="6350" cap="flat" cmpd="sng" algn="ctr">
                      <a:solidFill>
                        <a:srgbClr val="E35880"/>
                      </a:solidFill>
                      <a:prstDash val="solid"/>
                      <a:round/>
                      <a:headEnd type="none" w="med" len="med"/>
                      <a:tailEnd type="none" w="med" len="med"/>
                    </a:lnT>
                    <a:lnB w="6350" cap="flat" cmpd="sng" algn="ctr">
                      <a:solidFill>
                        <a:srgbClr val="E35880"/>
                      </a:solidFill>
                      <a:prstDash val="solid"/>
                      <a:round/>
                      <a:headEnd type="none" w="med" len="med"/>
                      <a:tailEnd type="none" w="med" len="med"/>
                    </a:lnB>
                    <a:lnTlToBr w="12700" cmpd="sng">
                      <a:noFill/>
                      <a:prstDash val="solid"/>
                    </a:lnTlToBr>
                    <a:lnBlToTr w="12700" cmpd="sng">
                      <a:noFill/>
                      <a:prstDash val="solid"/>
                    </a:lnBlToTr>
                    <a:solidFill>
                      <a:srgbClr val="E35880"/>
                    </a:solidFill>
                  </a:tcPr>
                </a:tc>
                <a:tc>
                  <a:txBody>
                    <a:bodyPr/>
                    <a:lstStyle/>
                    <a:p>
                      <a:r>
                        <a:rPr lang="fr-FR" sz="2000" b="1" noProof="0" dirty="0">
                          <a:solidFill>
                            <a:schemeClr val="bg1"/>
                          </a:solidFill>
                          <a:latin typeface="Tahoma" panose="020B0604030504040204" pitchFamily="34" charset="0"/>
                          <a:ea typeface="Tahoma" panose="020B0604030504040204" pitchFamily="34" charset="0"/>
                          <a:cs typeface="Tahoma" panose="020B0604030504040204" pitchFamily="34" charset="0"/>
                        </a:rPr>
                        <a:t>Source des données ou moyens de vérification</a:t>
                      </a:r>
                    </a:p>
                  </a:txBody>
                  <a:tcPr>
                    <a:lnL w="6350" cap="flat" cmpd="sng" algn="ctr">
                      <a:solidFill>
                        <a:srgbClr val="E35880"/>
                      </a:solidFill>
                      <a:prstDash val="solid"/>
                      <a:round/>
                      <a:headEnd type="none" w="med" len="med"/>
                      <a:tailEnd type="none" w="med" len="med"/>
                    </a:lnL>
                    <a:lnR w="6350" cap="flat" cmpd="sng" algn="ctr">
                      <a:solidFill>
                        <a:srgbClr val="E35880"/>
                      </a:solidFill>
                      <a:prstDash val="solid"/>
                      <a:round/>
                      <a:headEnd type="none" w="med" len="med"/>
                      <a:tailEnd type="none" w="med" len="med"/>
                    </a:lnR>
                    <a:lnT w="6350" cap="flat" cmpd="sng" algn="ctr">
                      <a:solidFill>
                        <a:srgbClr val="E35880"/>
                      </a:solidFill>
                      <a:prstDash val="solid"/>
                      <a:round/>
                      <a:headEnd type="none" w="med" len="med"/>
                      <a:tailEnd type="none" w="med" len="med"/>
                    </a:lnT>
                    <a:lnB w="6350" cap="flat" cmpd="sng" algn="ctr">
                      <a:solidFill>
                        <a:srgbClr val="E35880"/>
                      </a:solidFill>
                      <a:prstDash val="solid"/>
                      <a:round/>
                      <a:headEnd type="none" w="med" len="med"/>
                      <a:tailEnd type="none" w="med" len="med"/>
                    </a:lnB>
                    <a:lnTlToBr w="12700" cmpd="sng">
                      <a:noFill/>
                      <a:prstDash val="solid"/>
                    </a:lnTlToBr>
                    <a:lnBlToTr w="12700" cmpd="sng">
                      <a:noFill/>
                      <a:prstDash val="solid"/>
                    </a:lnBlToTr>
                    <a:solidFill>
                      <a:srgbClr val="E35880"/>
                    </a:solidFill>
                  </a:tcPr>
                </a:tc>
                <a:extLst>
                  <a:ext uri="{0D108BD9-81ED-4DB2-BD59-A6C34878D82A}">
                    <a16:rowId xmlns:a16="http://schemas.microsoft.com/office/drawing/2014/main" val="3649854367"/>
                  </a:ext>
                </a:extLst>
              </a:tr>
              <a:tr h="8479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b="0" i="0" u="none" strike="noStrike" kern="1200" baseline="0" noProof="0" dirty="0">
                          <a:solidFill>
                            <a:schemeClr val="dk1"/>
                          </a:solidFill>
                          <a:latin typeface="Tahoma" panose="020B0604030504040204" pitchFamily="34" charset="0"/>
                          <a:ea typeface="Tahoma" panose="020B0604030504040204" pitchFamily="34" charset="0"/>
                          <a:cs typeface="Tahoma" panose="020B0604030504040204" pitchFamily="34" charset="0"/>
                        </a:rPr>
                        <a:t>1a. Allocations budgétaires approuvées dans le budget de l’État pour embaucher et former des sages-femmes</a:t>
                      </a:r>
                    </a:p>
                  </a:txBody>
                  <a:tcPr>
                    <a:lnL w="6350" cap="flat" cmpd="sng" algn="ctr">
                      <a:solidFill>
                        <a:srgbClr val="E35880"/>
                      </a:solidFill>
                      <a:prstDash val="solid"/>
                      <a:round/>
                      <a:headEnd type="none" w="med" len="med"/>
                      <a:tailEnd type="none" w="med" len="med"/>
                    </a:lnL>
                    <a:lnR w="6350" cap="flat" cmpd="sng" algn="ctr">
                      <a:solidFill>
                        <a:srgbClr val="E35880"/>
                      </a:solidFill>
                      <a:prstDash val="solid"/>
                      <a:round/>
                      <a:headEnd type="none" w="med" len="med"/>
                      <a:tailEnd type="none" w="med" len="med"/>
                    </a:lnR>
                    <a:lnT w="6350" cap="flat" cmpd="sng" algn="ctr">
                      <a:solidFill>
                        <a:srgbClr val="E35880"/>
                      </a:solidFill>
                      <a:prstDash val="solid"/>
                      <a:round/>
                      <a:headEnd type="none" w="med" len="med"/>
                      <a:tailEnd type="none" w="med" len="med"/>
                    </a:lnT>
                    <a:lnB w="6350" cap="flat" cmpd="sng" algn="ctr">
                      <a:solidFill>
                        <a:srgbClr val="E358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b="0" i="0" u="none" strike="noStrike" kern="1200" baseline="0" noProof="0" dirty="0">
                          <a:solidFill>
                            <a:schemeClr val="dk1"/>
                          </a:solidFill>
                          <a:latin typeface="Tahoma" panose="020B0604030504040204" pitchFamily="34" charset="0"/>
                          <a:ea typeface="Tahoma" panose="020B0604030504040204" pitchFamily="34" charset="0"/>
                          <a:cs typeface="Tahoma" panose="020B0604030504040204" pitchFamily="34" charset="0"/>
                        </a:rPr>
                        <a:t>Montant des fonds alloués	</a:t>
                      </a:r>
                    </a:p>
                  </a:txBody>
                  <a:tcPr>
                    <a:lnL w="6350" cap="flat" cmpd="sng" algn="ctr">
                      <a:solidFill>
                        <a:srgbClr val="E35880"/>
                      </a:solidFill>
                      <a:prstDash val="solid"/>
                      <a:round/>
                      <a:headEnd type="none" w="med" len="med"/>
                      <a:tailEnd type="none" w="med" len="med"/>
                    </a:lnL>
                    <a:lnR w="6350" cap="flat" cmpd="sng" algn="ctr">
                      <a:solidFill>
                        <a:srgbClr val="E35880"/>
                      </a:solidFill>
                      <a:prstDash val="solid"/>
                      <a:round/>
                      <a:headEnd type="none" w="med" len="med"/>
                      <a:tailEnd type="none" w="med" len="med"/>
                    </a:lnR>
                    <a:lnT w="6350" cap="flat" cmpd="sng" algn="ctr">
                      <a:solidFill>
                        <a:srgbClr val="E35880"/>
                      </a:solidFill>
                      <a:prstDash val="solid"/>
                      <a:round/>
                      <a:headEnd type="none" w="med" len="med"/>
                      <a:tailEnd type="none" w="med" len="med"/>
                    </a:lnT>
                    <a:lnB w="6350" cap="flat" cmpd="sng" algn="ctr">
                      <a:solidFill>
                        <a:srgbClr val="E358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b="0" i="0" u="none" strike="noStrike" kern="1200" baseline="0" noProof="0" dirty="0">
                          <a:solidFill>
                            <a:schemeClr val="dk1"/>
                          </a:solidFill>
                          <a:latin typeface="Tahoma" panose="020B0604030504040204" pitchFamily="34" charset="0"/>
                          <a:ea typeface="Tahoma" panose="020B0604030504040204" pitchFamily="34" charset="0"/>
                          <a:cs typeface="Tahoma" panose="020B0604030504040204" pitchFamily="34" charset="0"/>
                        </a:rPr>
                        <a:t>Budget de l’état officiel, AF 2021-22 	</a:t>
                      </a:r>
                    </a:p>
                  </a:txBody>
                  <a:tcPr>
                    <a:lnL w="6350" cap="flat" cmpd="sng" algn="ctr">
                      <a:solidFill>
                        <a:srgbClr val="E35880"/>
                      </a:solidFill>
                      <a:prstDash val="solid"/>
                      <a:round/>
                      <a:headEnd type="none" w="med" len="med"/>
                      <a:tailEnd type="none" w="med" len="med"/>
                    </a:lnL>
                    <a:lnR w="6350" cap="flat" cmpd="sng" algn="ctr">
                      <a:solidFill>
                        <a:srgbClr val="E35880"/>
                      </a:solidFill>
                      <a:prstDash val="solid"/>
                      <a:round/>
                      <a:headEnd type="none" w="med" len="med"/>
                      <a:tailEnd type="none" w="med" len="med"/>
                    </a:lnR>
                    <a:lnT w="6350" cap="flat" cmpd="sng" algn="ctr">
                      <a:solidFill>
                        <a:srgbClr val="E35880"/>
                      </a:solidFill>
                      <a:prstDash val="solid"/>
                      <a:round/>
                      <a:headEnd type="none" w="med" len="med"/>
                      <a:tailEnd type="none" w="med" len="med"/>
                    </a:lnT>
                    <a:lnB w="6350" cap="flat" cmpd="sng" algn="ctr">
                      <a:solidFill>
                        <a:srgbClr val="E358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91559101"/>
                  </a:ext>
                </a:extLst>
              </a:tr>
              <a:tr h="8479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b="0" i="0" u="none" strike="noStrike" kern="1200" baseline="0" noProof="0" dirty="0">
                          <a:solidFill>
                            <a:schemeClr val="dk1"/>
                          </a:solidFill>
                          <a:latin typeface="Tahoma" panose="020B0604030504040204" pitchFamily="34" charset="0"/>
                          <a:ea typeface="Tahoma" panose="020B0604030504040204" pitchFamily="34" charset="0"/>
                          <a:cs typeface="Tahoma" panose="020B0604030504040204" pitchFamily="34" charset="0"/>
                        </a:rPr>
                        <a:t>1b. Décaissement des fonds alloués par le Ministère de la Santé 	</a:t>
                      </a:r>
                    </a:p>
                  </a:txBody>
                  <a:tcPr>
                    <a:lnL w="6350" cap="flat" cmpd="sng" algn="ctr">
                      <a:solidFill>
                        <a:srgbClr val="E35880"/>
                      </a:solidFill>
                      <a:prstDash val="solid"/>
                      <a:round/>
                      <a:headEnd type="none" w="med" len="med"/>
                      <a:tailEnd type="none" w="med" len="med"/>
                    </a:lnL>
                    <a:lnR w="6350" cap="flat" cmpd="sng" algn="ctr">
                      <a:solidFill>
                        <a:srgbClr val="E35880"/>
                      </a:solidFill>
                      <a:prstDash val="solid"/>
                      <a:round/>
                      <a:headEnd type="none" w="med" len="med"/>
                      <a:tailEnd type="none" w="med" len="med"/>
                    </a:lnR>
                    <a:lnT w="6350" cap="flat" cmpd="sng" algn="ctr">
                      <a:solidFill>
                        <a:srgbClr val="E35880"/>
                      </a:solidFill>
                      <a:prstDash val="solid"/>
                      <a:round/>
                      <a:headEnd type="none" w="med" len="med"/>
                      <a:tailEnd type="none" w="med" len="med"/>
                    </a:lnT>
                    <a:lnB w="6350" cap="flat" cmpd="sng" algn="ctr">
                      <a:solidFill>
                        <a:srgbClr val="E35880"/>
                      </a:solidFill>
                      <a:prstDash val="solid"/>
                      <a:round/>
                      <a:headEnd type="none" w="med" len="med"/>
                      <a:tailEnd type="none" w="med" len="med"/>
                    </a:lnB>
                    <a:lnTlToBr w="12700" cmpd="sng">
                      <a:noFill/>
                      <a:prstDash val="solid"/>
                    </a:lnTlToBr>
                    <a:lnBlToTr w="12700" cmpd="sng">
                      <a:noFill/>
                      <a:prstDash val="solid"/>
                    </a:lnBlToTr>
                    <a:solidFill>
                      <a:srgbClr val="F6B5D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b="0" i="0" u="none" strike="noStrike" kern="1200" baseline="0" noProof="0" dirty="0">
                          <a:solidFill>
                            <a:schemeClr val="dk1"/>
                          </a:solidFill>
                          <a:latin typeface="Tahoma" panose="020B0604030504040204" pitchFamily="34" charset="0"/>
                          <a:ea typeface="Tahoma" panose="020B0604030504040204" pitchFamily="34" charset="0"/>
                          <a:cs typeface="Tahoma" panose="020B0604030504040204" pitchFamily="34" charset="0"/>
                        </a:rPr>
                        <a:t>Montant des fonds déboursés	</a:t>
                      </a:r>
                    </a:p>
                  </a:txBody>
                  <a:tcPr>
                    <a:lnL w="6350" cap="flat" cmpd="sng" algn="ctr">
                      <a:solidFill>
                        <a:srgbClr val="E35880"/>
                      </a:solidFill>
                      <a:prstDash val="solid"/>
                      <a:round/>
                      <a:headEnd type="none" w="med" len="med"/>
                      <a:tailEnd type="none" w="med" len="med"/>
                    </a:lnL>
                    <a:lnR w="6350" cap="flat" cmpd="sng" algn="ctr">
                      <a:solidFill>
                        <a:srgbClr val="E35880"/>
                      </a:solidFill>
                      <a:prstDash val="solid"/>
                      <a:round/>
                      <a:headEnd type="none" w="med" len="med"/>
                      <a:tailEnd type="none" w="med" len="med"/>
                    </a:lnR>
                    <a:lnT w="6350" cap="flat" cmpd="sng" algn="ctr">
                      <a:solidFill>
                        <a:srgbClr val="E35880"/>
                      </a:solidFill>
                      <a:prstDash val="solid"/>
                      <a:round/>
                      <a:headEnd type="none" w="med" len="med"/>
                      <a:tailEnd type="none" w="med" len="med"/>
                    </a:lnT>
                    <a:lnB w="6350" cap="flat" cmpd="sng" algn="ctr">
                      <a:solidFill>
                        <a:srgbClr val="E35880"/>
                      </a:solidFill>
                      <a:prstDash val="solid"/>
                      <a:round/>
                      <a:headEnd type="none" w="med" len="med"/>
                      <a:tailEnd type="none" w="med" len="med"/>
                    </a:lnB>
                    <a:lnTlToBr w="12700" cmpd="sng">
                      <a:noFill/>
                      <a:prstDash val="solid"/>
                    </a:lnTlToBr>
                    <a:lnBlToTr w="12700" cmpd="sng">
                      <a:noFill/>
                      <a:prstDash val="solid"/>
                    </a:lnBlToTr>
                    <a:solidFill>
                      <a:srgbClr val="F6B5D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b="0" i="0" u="none" strike="noStrike" kern="1200" baseline="0" noProof="0" dirty="0">
                          <a:solidFill>
                            <a:schemeClr val="dk1"/>
                          </a:solidFill>
                          <a:latin typeface="Tahoma" panose="020B0604030504040204" pitchFamily="34" charset="0"/>
                          <a:ea typeface="Tahoma" panose="020B0604030504040204" pitchFamily="34" charset="0"/>
                          <a:cs typeface="Tahoma" panose="020B0604030504040204" pitchFamily="34" charset="0"/>
                        </a:rPr>
                        <a:t>Plan de travail approuvé du Ministère de la Santé, rapports financiers trimestriels, rapports du Ministère des finances de l’État</a:t>
                      </a:r>
                    </a:p>
                  </a:txBody>
                  <a:tcPr>
                    <a:lnL w="6350" cap="flat" cmpd="sng" algn="ctr">
                      <a:solidFill>
                        <a:srgbClr val="E35880"/>
                      </a:solidFill>
                      <a:prstDash val="solid"/>
                      <a:round/>
                      <a:headEnd type="none" w="med" len="med"/>
                      <a:tailEnd type="none" w="med" len="med"/>
                    </a:lnL>
                    <a:lnR w="6350" cap="flat" cmpd="sng" algn="ctr">
                      <a:solidFill>
                        <a:srgbClr val="E35880"/>
                      </a:solidFill>
                      <a:prstDash val="solid"/>
                      <a:round/>
                      <a:headEnd type="none" w="med" len="med"/>
                      <a:tailEnd type="none" w="med" len="med"/>
                    </a:lnR>
                    <a:lnT w="6350" cap="flat" cmpd="sng" algn="ctr">
                      <a:solidFill>
                        <a:srgbClr val="E35880"/>
                      </a:solidFill>
                      <a:prstDash val="solid"/>
                      <a:round/>
                      <a:headEnd type="none" w="med" len="med"/>
                      <a:tailEnd type="none" w="med" len="med"/>
                    </a:lnT>
                    <a:lnB w="6350" cap="flat" cmpd="sng" algn="ctr">
                      <a:solidFill>
                        <a:srgbClr val="E35880"/>
                      </a:solidFill>
                      <a:prstDash val="solid"/>
                      <a:round/>
                      <a:headEnd type="none" w="med" len="med"/>
                      <a:tailEnd type="none" w="med" len="med"/>
                    </a:lnB>
                    <a:lnTlToBr w="12700" cmpd="sng">
                      <a:noFill/>
                      <a:prstDash val="solid"/>
                    </a:lnTlToBr>
                    <a:lnBlToTr w="12700" cmpd="sng">
                      <a:noFill/>
                      <a:prstDash val="solid"/>
                    </a:lnBlToTr>
                    <a:solidFill>
                      <a:srgbClr val="F6B5D1"/>
                    </a:solidFill>
                  </a:tcPr>
                </a:tc>
                <a:extLst>
                  <a:ext uri="{0D108BD9-81ED-4DB2-BD59-A6C34878D82A}">
                    <a16:rowId xmlns:a16="http://schemas.microsoft.com/office/drawing/2014/main" val="1282807743"/>
                  </a:ext>
                </a:extLst>
              </a:tr>
            </a:tbl>
          </a:graphicData>
        </a:graphic>
      </p:graphicFrame>
    </p:spTree>
    <p:extLst>
      <p:ext uri="{BB962C8B-B14F-4D97-AF65-F5344CB8AC3E}">
        <p14:creationId xmlns:p14="http://schemas.microsoft.com/office/powerpoint/2010/main" val="46491638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E36C68F-E62E-49FF-AF62-3DEC8F5057BC}"/>
              </a:ext>
            </a:extLst>
          </p:cNvPr>
          <p:cNvSpPr>
            <a:spLocks noGrp="1"/>
          </p:cNvSpPr>
          <p:nvPr>
            <p:ph idx="1"/>
          </p:nvPr>
        </p:nvSpPr>
        <p:spPr>
          <a:xfrm>
            <a:off x="838200" y="1416245"/>
            <a:ext cx="10515600" cy="4731221"/>
          </a:xfrm>
        </p:spPr>
        <p:txBody>
          <a:bodyPr>
            <a:normAutofit/>
          </a:bodyPr>
          <a:lstStyle/>
          <a:p>
            <a:pPr marL="512064" indent="-512064" algn="ctr">
              <a:lnSpc>
                <a:spcPct val="110000"/>
              </a:lnSpc>
              <a:buNone/>
            </a:pPr>
            <a:r>
              <a:rPr lang="fr-FR" sz="2400" b="0" i="0" u="none" strike="noStrike" baseline="0" dirty="0"/>
              <a:t>Sélectionnez au moins deux résultats à suivre pour observer si/quand l’objectif SMART a été atteint. Identifiez un/des indicateur(s) associé(s) et la/les source(s) que vous utiliseriez pour les vérifier.</a:t>
            </a:r>
            <a:endParaRPr lang="fr-FR" sz="2400" dirty="0"/>
          </a:p>
          <a:p>
            <a:pPr marL="0" indent="0">
              <a:buNone/>
            </a:pPr>
            <a:endParaRPr lang="fr-FR" sz="2400" b="0" i="0" u="none" strike="noStrike" baseline="0" dirty="0">
              <a:solidFill>
                <a:srgbClr val="E3567E"/>
              </a:solidFill>
              <a:latin typeface="Futura PT Demi"/>
            </a:endParaRPr>
          </a:p>
          <a:p>
            <a:endParaRPr lang="fr-FR" sz="2400" dirty="0"/>
          </a:p>
        </p:txBody>
      </p:sp>
      <p:sp>
        <p:nvSpPr>
          <p:cNvPr id="3" name="Title 2">
            <a:extLst>
              <a:ext uri="{FF2B5EF4-FFF2-40B4-BE49-F238E27FC236}">
                <a16:creationId xmlns:a16="http://schemas.microsoft.com/office/drawing/2014/main" id="{8945BF20-8B6F-436F-9821-35A3C7A2BC75}"/>
              </a:ext>
            </a:extLst>
          </p:cNvPr>
          <p:cNvSpPr>
            <a:spLocks noGrp="1"/>
          </p:cNvSpPr>
          <p:nvPr>
            <p:ph type="title"/>
          </p:nvPr>
        </p:nvSpPr>
        <p:spPr/>
        <p:txBody>
          <a:bodyPr/>
          <a:lstStyle/>
          <a:p>
            <a:r>
              <a:rPr lang="fr-FR"/>
              <a:t>8.2 Résultats</a:t>
            </a:r>
          </a:p>
        </p:txBody>
      </p:sp>
      <p:graphicFrame>
        <p:nvGraphicFramePr>
          <p:cNvPr id="6" name="Table 5">
            <a:extLst>
              <a:ext uri="{FF2B5EF4-FFF2-40B4-BE49-F238E27FC236}">
                <a16:creationId xmlns:a16="http://schemas.microsoft.com/office/drawing/2014/main" id="{DCEA3491-573D-AC41-BCDC-4F5EADF82163}"/>
              </a:ext>
            </a:extLst>
          </p:cNvPr>
          <p:cNvGraphicFramePr>
            <a:graphicFrameLocks noGrp="1"/>
          </p:cNvGraphicFramePr>
          <p:nvPr>
            <p:extLst>
              <p:ext uri="{D42A27DB-BD31-4B8C-83A1-F6EECF244321}">
                <p14:modId xmlns:p14="http://schemas.microsoft.com/office/powerpoint/2010/main" val="817182793"/>
              </p:ext>
            </p:extLst>
          </p:nvPr>
        </p:nvGraphicFramePr>
        <p:xfrm>
          <a:off x="846945" y="3162655"/>
          <a:ext cx="10224796" cy="2854080"/>
        </p:xfrm>
        <a:graphic>
          <a:graphicData uri="http://schemas.openxmlformats.org/drawingml/2006/table">
            <a:tbl>
              <a:tblPr firstRow="1" bandRow="1">
                <a:tableStyleId>{FABFCF23-3B69-468F-B69F-88F6DE6A72F2}</a:tableStyleId>
              </a:tblPr>
              <a:tblGrid>
                <a:gridCol w="3371094">
                  <a:extLst>
                    <a:ext uri="{9D8B030D-6E8A-4147-A177-3AD203B41FA5}">
                      <a16:colId xmlns:a16="http://schemas.microsoft.com/office/drawing/2014/main" val="3929736432"/>
                    </a:ext>
                  </a:extLst>
                </a:gridCol>
                <a:gridCol w="2832208">
                  <a:extLst>
                    <a:ext uri="{9D8B030D-6E8A-4147-A177-3AD203B41FA5}">
                      <a16:colId xmlns:a16="http://schemas.microsoft.com/office/drawing/2014/main" val="1463842177"/>
                    </a:ext>
                  </a:extLst>
                </a:gridCol>
                <a:gridCol w="4021494">
                  <a:extLst>
                    <a:ext uri="{9D8B030D-6E8A-4147-A177-3AD203B41FA5}">
                      <a16:colId xmlns:a16="http://schemas.microsoft.com/office/drawing/2014/main" val="1850930710"/>
                    </a:ext>
                  </a:extLst>
                </a:gridCol>
              </a:tblGrid>
              <a:tr h="180249">
                <a:tc gridSpan="3">
                  <a:txBody>
                    <a:bodyPr/>
                    <a:lstStyle/>
                    <a:p>
                      <a:r>
                        <a:rPr lang="en-US" sz="2400" dirty="0">
                          <a:ln>
                            <a:noFill/>
                          </a:ln>
                          <a:solidFill>
                            <a:schemeClr val="bg1"/>
                          </a:solidFill>
                          <a:latin typeface="Tahoma" panose="020B0604030504040204" pitchFamily="34" charset="0"/>
                          <a:ea typeface="Tahoma" panose="020B0604030504040204" pitchFamily="34" charset="0"/>
                          <a:cs typeface="Tahoma" panose="020B0604030504040204" pitchFamily="34" charset="0"/>
                        </a:rPr>
                        <a:t>Objectif :</a:t>
                      </a:r>
                    </a:p>
                  </a:txBody>
                  <a:tcPr>
                    <a:lnL w="6350" cap="flat" cmpd="sng" algn="ctr">
                      <a:solidFill>
                        <a:srgbClr val="E35880"/>
                      </a:solidFill>
                      <a:prstDash val="solid"/>
                      <a:round/>
                      <a:headEnd type="none" w="med" len="med"/>
                      <a:tailEnd type="none" w="med" len="med"/>
                    </a:lnL>
                    <a:lnR w="6350" cap="flat" cmpd="sng" algn="ctr">
                      <a:solidFill>
                        <a:srgbClr val="E35880"/>
                      </a:solidFill>
                      <a:prstDash val="solid"/>
                      <a:round/>
                      <a:headEnd type="none" w="med" len="med"/>
                      <a:tailEnd type="none" w="med" len="med"/>
                    </a:lnR>
                    <a:lnT w="6350" cap="flat" cmpd="sng" algn="ctr">
                      <a:solidFill>
                        <a:srgbClr val="E35880"/>
                      </a:solidFill>
                      <a:prstDash val="solid"/>
                      <a:round/>
                      <a:headEnd type="none" w="med" len="med"/>
                      <a:tailEnd type="none" w="med" len="med"/>
                    </a:lnT>
                    <a:lnB w="6350" cap="flat" cmpd="sng" algn="ctr">
                      <a:solidFill>
                        <a:srgbClr val="E35880"/>
                      </a:solidFill>
                      <a:prstDash val="solid"/>
                      <a:round/>
                      <a:headEnd type="none" w="med" len="med"/>
                      <a:tailEnd type="none" w="med" len="med"/>
                    </a:lnB>
                    <a:lnTlToBr w="12700" cmpd="sng">
                      <a:noFill/>
                      <a:prstDash val="solid"/>
                    </a:lnTlToBr>
                    <a:lnBlToTr w="12700" cmpd="sng">
                      <a:noFill/>
                      <a:prstDash val="solid"/>
                    </a:lnBlToTr>
                    <a:solidFill>
                      <a:srgbClr val="E35880"/>
                    </a:solidFill>
                  </a:tcPr>
                </a:tc>
                <a:tc hMerge="1">
                  <a:txBody>
                    <a:bodyPr/>
                    <a:lstStyle/>
                    <a:p>
                      <a:endParaRPr lang="en-US" sz="20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2D95"/>
                    </a:solidFill>
                  </a:tcPr>
                </a:tc>
                <a:tc hMerge="1">
                  <a:txBody>
                    <a:bodyPr/>
                    <a:lstStyle/>
                    <a:p>
                      <a:endParaRPr lang="en-US" sz="20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2D95"/>
                    </a:solidFill>
                  </a:tcPr>
                </a:tc>
                <a:extLst>
                  <a:ext uri="{0D108BD9-81ED-4DB2-BD59-A6C34878D82A}">
                    <a16:rowId xmlns:a16="http://schemas.microsoft.com/office/drawing/2014/main" val="2055377398"/>
                  </a:ext>
                </a:extLst>
              </a:tr>
              <a:tr h="0">
                <a:tc>
                  <a:txBody>
                    <a:bodyPr/>
                    <a:lstStyle/>
                    <a:p>
                      <a:r>
                        <a:rPr lang="en-US" sz="2000" b="1" dirty="0" err="1">
                          <a:ln>
                            <a:noFill/>
                          </a:ln>
                          <a:solidFill>
                            <a:schemeClr val="bg1"/>
                          </a:solidFill>
                          <a:latin typeface="Tahoma" panose="020B0604030504040204" pitchFamily="34" charset="0"/>
                          <a:ea typeface="Tahoma" panose="020B0604030504040204" pitchFamily="34" charset="0"/>
                          <a:cs typeface="Tahoma" panose="020B0604030504040204" pitchFamily="34" charset="0"/>
                        </a:rPr>
                        <a:t>Résultat</a:t>
                      </a:r>
                      <a:r>
                        <a:rPr lang="en-US" sz="2000" b="1" dirty="0">
                          <a:ln>
                            <a:noFill/>
                          </a:ln>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000" b="1" dirty="0" err="1">
                          <a:ln>
                            <a:noFill/>
                          </a:ln>
                          <a:solidFill>
                            <a:schemeClr val="bg1"/>
                          </a:solidFill>
                          <a:latin typeface="Tahoma" panose="020B0604030504040204" pitchFamily="34" charset="0"/>
                          <a:ea typeface="Tahoma" panose="020B0604030504040204" pitchFamily="34" charset="0"/>
                          <a:cs typeface="Tahoma" panose="020B0604030504040204" pitchFamily="34" charset="0"/>
                        </a:rPr>
                        <a:t>visé</a:t>
                      </a:r>
                      <a:endParaRPr lang="en-US" sz="2000" b="1" dirty="0">
                        <a:ln>
                          <a:noFill/>
                        </a:ln>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a:lnL w="6350" cap="flat" cmpd="sng" algn="ctr">
                      <a:solidFill>
                        <a:srgbClr val="E35880"/>
                      </a:solidFill>
                      <a:prstDash val="solid"/>
                      <a:round/>
                      <a:headEnd type="none" w="med" len="med"/>
                      <a:tailEnd type="none" w="med" len="med"/>
                    </a:lnL>
                    <a:lnR w="6350" cap="flat" cmpd="sng" algn="ctr">
                      <a:solidFill>
                        <a:srgbClr val="E35880"/>
                      </a:solidFill>
                      <a:prstDash val="solid"/>
                      <a:round/>
                      <a:headEnd type="none" w="med" len="med"/>
                      <a:tailEnd type="none" w="med" len="med"/>
                    </a:lnR>
                    <a:lnT w="6350" cap="flat" cmpd="sng" algn="ctr">
                      <a:solidFill>
                        <a:srgbClr val="E35880"/>
                      </a:solidFill>
                      <a:prstDash val="solid"/>
                      <a:round/>
                      <a:headEnd type="none" w="med" len="med"/>
                      <a:tailEnd type="none" w="med" len="med"/>
                    </a:lnT>
                    <a:lnB w="6350" cap="flat" cmpd="sng" algn="ctr">
                      <a:solidFill>
                        <a:srgbClr val="E35880"/>
                      </a:solidFill>
                      <a:prstDash val="solid"/>
                      <a:round/>
                      <a:headEnd type="none" w="med" len="med"/>
                      <a:tailEnd type="none" w="med" len="med"/>
                    </a:lnB>
                    <a:lnTlToBr w="12700" cmpd="sng">
                      <a:noFill/>
                      <a:prstDash val="solid"/>
                    </a:lnTlToBr>
                    <a:lnBlToTr w="12700" cmpd="sng">
                      <a:noFill/>
                      <a:prstDash val="solid"/>
                    </a:lnBlToTr>
                    <a:solidFill>
                      <a:srgbClr val="E35880"/>
                    </a:solidFill>
                  </a:tcPr>
                </a:tc>
                <a:tc>
                  <a:txBody>
                    <a:bodyPr/>
                    <a:lstStyle/>
                    <a:p>
                      <a:r>
                        <a:rPr lang="en-US" sz="2000" b="1" dirty="0" err="1">
                          <a:ln>
                            <a:noFill/>
                          </a:ln>
                          <a:solidFill>
                            <a:schemeClr val="bg1"/>
                          </a:solidFill>
                          <a:latin typeface="Tahoma" panose="020B0604030504040204" pitchFamily="34" charset="0"/>
                          <a:ea typeface="Tahoma" panose="020B0604030504040204" pitchFamily="34" charset="0"/>
                          <a:cs typeface="Tahoma" panose="020B0604030504040204" pitchFamily="34" charset="0"/>
                        </a:rPr>
                        <a:t>Indicateur</a:t>
                      </a:r>
                      <a:r>
                        <a:rPr lang="en-US" sz="2000" b="1" dirty="0">
                          <a:ln>
                            <a:noFill/>
                          </a:ln>
                          <a:solidFill>
                            <a:schemeClr val="bg1"/>
                          </a:solidFill>
                          <a:latin typeface="Tahoma" panose="020B0604030504040204" pitchFamily="34" charset="0"/>
                          <a:ea typeface="Tahoma" panose="020B0604030504040204" pitchFamily="34" charset="0"/>
                          <a:cs typeface="Tahoma" panose="020B0604030504040204" pitchFamily="34" charset="0"/>
                        </a:rPr>
                        <a:t> du </a:t>
                      </a:r>
                      <a:r>
                        <a:rPr lang="en-US" sz="2000" b="1" dirty="0" err="1">
                          <a:ln>
                            <a:noFill/>
                          </a:ln>
                          <a:solidFill>
                            <a:schemeClr val="bg1"/>
                          </a:solidFill>
                          <a:latin typeface="Tahoma" panose="020B0604030504040204" pitchFamily="34" charset="0"/>
                          <a:ea typeface="Tahoma" panose="020B0604030504040204" pitchFamily="34" charset="0"/>
                          <a:cs typeface="Tahoma" panose="020B0604030504040204" pitchFamily="34" charset="0"/>
                        </a:rPr>
                        <a:t>résultat</a:t>
                      </a:r>
                      <a:endParaRPr lang="en-US" sz="2000" b="1" dirty="0">
                        <a:ln>
                          <a:noFill/>
                        </a:ln>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a:lnL w="6350" cap="flat" cmpd="sng" algn="ctr">
                      <a:solidFill>
                        <a:srgbClr val="E35880"/>
                      </a:solidFill>
                      <a:prstDash val="solid"/>
                      <a:round/>
                      <a:headEnd type="none" w="med" len="med"/>
                      <a:tailEnd type="none" w="med" len="med"/>
                    </a:lnL>
                    <a:lnR w="6350" cap="flat" cmpd="sng" algn="ctr">
                      <a:solidFill>
                        <a:srgbClr val="E35880"/>
                      </a:solidFill>
                      <a:prstDash val="solid"/>
                      <a:round/>
                      <a:headEnd type="none" w="med" len="med"/>
                      <a:tailEnd type="none" w="med" len="med"/>
                    </a:lnR>
                    <a:lnT w="6350" cap="flat" cmpd="sng" algn="ctr">
                      <a:solidFill>
                        <a:srgbClr val="E35880"/>
                      </a:solidFill>
                      <a:prstDash val="solid"/>
                      <a:round/>
                      <a:headEnd type="none" w="med" len="med"/>
                      <a:tailEnd type="none" w="med" len="med"/>
                    </a:lnT>
                    <a:lnB w="6350" cap="flat" cmpd="sng" algn="ctr">
                      <a:solidFill>
                        <a:srgbClr val="E35880"/>
                      </a:solidFill>
                      <a:prstDash val="solid"/>
                      <a:round/>
                      <a:headEnd type="none" w="med" len="med"/>
                      <a:tailEnd type="none" w="med" len="med"/>
                    </a:lnB>
                    <a:lnTlToBr w="12700" cmpd="sng">
                      <a:noFill/>
                      <a:prstDash val="solid"/>
                    </a:lnTlToBr>
                    <a:lnBlToTr w="12700" cmpd="sng">
                      <a:noFill/>
                      <a:prstDash val="solid"/>
                    </a:lnBlToTr>
                    <a:solidFill>
                      <a:srgbClr val="E35880"/>
                    </a:solidFill>
                  </a:tcPr>
                </a:tc>
                <a:tc>
                  <a:txBody>
                    <a:bodyPr/>
                    <a:lstStyle/>
                    <a:p>
                      <a:r>
                        <a:rPr lang="en-US" sz="2000" b="1" dirty="0">
                          <a:ln>
                            <a:noFill/>
                          </a:ln>
                          <a:solidFill>
                            <a:schemeClr val="bg1"/>
                          </a:solidFill>
                          <a:latin typeface="Tahoma" panose="020B0604030504040204" pitchFamily="34" charset="0"/>
                          <a:ea typeface="Tahoma" panose="020B0604030504040204" pitchFamily="34" charset="0"/>
                          <a:cs typeface="Tahoma" panose="020B0604030504040204" pitchFamily="34" charset="0"/>
                        </a:rPr>
                        <a:t>Source des </a:t>
                      </a:r>
                      <a:r>
                        <a:rPr lang="en-US" sz="2000" b="1" dirty="0" err="1">
                          <a:ln>
                            <a:noFill/>
                          </a:ln>
                          <a:solidFill>
                            <a:schemeClr val="bg1"/>
                          </a:solidFill>
                          <a:latin typeface="Tahoma" panose="020B0604030504040204" pitchFamily="34" charset="0"/>
                          <a:ea typeface="Tahoma" panose="020B0604030504040204" pitchFamily="34" charset="0"/>
                          <a:cs typeface="Tahoma" panose="020B0604030504040204" pitchFamily="34" charset="0"/>
                        </a:rPr>
                        <a:t>données</a:t>
                      </a:r>
                      <a:r>
                        <a:rPr lang="en-US" sz="2000" b="1" dirty="0">
                          <a:ln>
                            <a:noFill/>
                          </a:ln>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000" b="1" dirty="0" err="1">
                          <a:ln>
                            <a:noFill/>
                          </a:ln>
                          <a:solidFill>
                            <a:schemeClr val="bg1"/>
                          </a:solidFill>
                          <a:latin typeface="Tahoma" panose="020B0604030504040204" pitchFamily="34" charset="0"/>
                          <a:ea typeface="Tahoma" panose="020B0604030504040204" pitchFamily="34" charset="0"/>
                          <a:cs typeface="Tahoma" panose="020B0604030504040204" pitchFamily="34" charset="0"/>
                        </a:rPr>
                        <a:t>ou</a:t>
                      </a:r>
                      <a:r>
                        <a:rPr lang="en-US" sz="2000" b="1" dirty="0">
                          <a:ln>
                            <a:noFill/>
                          </a:ln>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000" b="1" dirty="0" err="1">
                          <a:ln>
                            <a:noFill/>
                          </a:ln>
                          <a:solidFill>
                            <a:schemeClr val="bg1"/>
                          </a:solidFill>
                          <a:latin typeface="Tahoma" panose="020B0604030504040204" pitchFamily="34" charset="0"/>
                          <a:ea typeface="Tahoma" panose="020B0604030504040204" pitchFamily="34" charset="0"/>
                          <a:cs typeface="Tahoma" panose="020B0604030504040204" pitchFamily="34" charset="0"/>
                        </a:rPr>
                        <a:t>moyens</a:t>
                      </a:r>
                      <a:r>
                        <a:rPr lang="en-US" sz="2000" b="1" dirty="0">
                          <a:ln>
                            <a:noFill/>
                          </a:ln>
                          <a:solidFill>
                            <a:schemeClr val="bg1"/>
                          </a:solidFill>
                          <a:latin typeface="Tahoma" panose="020B0604030504040204" pitchFamily="34" charset="0"/>
                          <a:ea typeface="Tahoma" panose="020B0604030504040204" pitchFamily="34" charset="0"/>
                          <a:cs typeface="Tahoma" panose="020B0604030504040204" pitchFamily="34" charset="0"/>
                        </a:rPr>
                        <a:t> de </a:t>
                      </a:r>
                      <a:r>
                        <a:rPr lang="en-US" sz="2000" b="1" dirty="0" err="1">
                          <a:ln>
                            <a:noFill/>
                          </a:ln>
                          <a:solidFill>
                            <a:schemeClr val="bg1"/>
                          </a:solidFill>
                          <a:latin typeface="Tahoma" panose="020B0604030504040204" pitchFamily="34" charset="0"/>
                          <a:ea typeface="Tahoma" panose="020B0604030504040204" pitchFamily="34" charset="0"/>
                          <a:cs typeface="Tahoma" panose="020B0604030504040204" pitchFamily="34" charset="0"/>
                        </a:rPr>
                        <a:t>vérification</a:t>
                      </a:r>
                      <a:endParaRPr lang="en-US" sz="2000" b="1" dirty="0">
                        <a:ln>
                          <a:noFill/>
                        </a:ln>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a:lnL w="6350" cap="flat" cmpd="sng" algn="ctr">
                      <a:solidFill>
                        <a:srgbClr val="E35880"/>
                      </a:solidFill>
                      <a:prstDash val="solid"/>
                      <a:round/>
                      <a:headEnd type="none" w="med" len="med"/>
                      <a:tailEnd type="none" w="med" len="med"/>
                    </a:lnL>
                    <a:lnR w="6350" cap="flat" cmpd="sng" algn="ctr">
                      <a:solidFill>
                        <a:srgbClr val="E35880"/>
                      </a:solidFill>
                      <a:prstDash val="solid"/>
                      <a:round/>
                      <a:headEnd type="none" w="med" len="med"/>
                      <a:tailEnd type="none" w="med" len="med"/>
                    </a:lnR>
                    <a:lnT w="6350" cap="flat" cmpd="sng" algn="ctr">
                      <a:solidFill>
                        <a:srgbClr val="E35880"/>
                      </a:solidFill>
                      <a:prstDash val="solid"/>
                      <a:round/>
                      <a:headEnd type="none" w="med" len="med"/>
                      <a:tailEnd type="none" w="med" len="med"/>
                    </a:lnT>
                    <a:lnB w="6350" cap="flat" cmpd="sng" algn="ctr">
                      <a:solidFill>
                        <a:srgbClr val="E35880"/>
                      </a:solidFill>
                      <a:prstDash val="solid"/>
                      <a:round/>
                      <a:headEnd type="none" w="med" len="med"/>
                      <a:tailEnd type="none" w="med" len="med"/>
                    </a:lnB>
                    <a:lnTlToBr w="12700" cmpd="sng">
                      <a:noFill/>
                      <a:prstDash val="solid"/>
                    </a:lnTlToBr>
                    <a:lnBlToTr w="12700" cmpd="sng">
                      <a:noFill/>
                      <a:prstDash val="solid"/>
                    </a:lnBlToTr>
                    <a:solidFill>
                      <a:srgbClr val="E35880"/>
                    </a:solidFill>
                  </a:tcPr>
                </a:tc>
                <a:extLst>
                  <a:ext uri="{0D108BD9-81ED-4DB2-BD59-A6C34878D82A}">
                    <a16:rowId xmlns:a16="http://schemas.microsoft.com/office/drawing/2014/main" val="3649854367"/>
                  </a:ext>
                </a:extLst>
              </a:tr>
              <a:tr h="8479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0" i="0" u="none" strike="noStrike" kern="1200" baseline="0" dirty="0">
                        <a:ln>
                          <a:noFill/>
                        </a:ln>
                        <a:solidFill>
                          <a:schemeClr val="dk1"/>
                        </a:solidFill>
                        <a:latin typeface="Tahoma" panose="020B0604030504040204" pitchFamily="34" charset="0"/>
                        <a:ea typeface="Tahoma" panose="020B0604030504040204" pitchFamily="34" charset="0"/>
                        <a:cs typeface="Tahoma" panose="020B0604030504040204" pitchFamily="34" charset="0"/>
                      </a:endParaRPr>
                    </a:p>
                  </a:txBody>
                  <a:tcPr>
                    <a:lnL w="6350" cap="flat" cmpd="sng" algn="ctr">
                      <a:solidFill>
                        <a:srgbClr val="E35880"/>
                      </a:solidFill>
                      <a:prstDash val="solid"/>
                      <a:round/>
                      <a:headEnd type="none" w="med" len="med"/>
                      <a:tailEnd type="none" w="med" len="med"/>
                    </a:lnL>
                    <a:lnR w="6350" cap="flat" cmpd="sng" algn="ctr">
                      <a:solidFill>
                        <a:srgbClr val="E35880"/>
                      </a:solidFill>
                      <a:prstDash val="solid"/>
                      <a:round/>
                      <a:headEnd type="none" w="med" len="med"/>
                      <a:tailEnd type="none" w="med" len="med"/>
                    </a:lnR>
                    <a:lnT w="6350" cap="flat" cmpd="sng" algn="ctr">
                      <a:solidFill>
                        <a:srgbClr val="E35880"/>
                      </a:solidFill>
                      <a:prstDash val="solid"/>
                      <a:round/>
                      <a:headEnd type="none" w="med" len="med"/>
                      <a:tailEnd type="none" w="med" len="med"/>
                    </a:lnT>
                    <a:lnB w="6350" cap="flat" cmpd="sng" algn="ctr">
                      <a:solidFill>
                        <a:srgbClr val="E358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0" i="0" u="none" strike="noStrike" kern="1200" baseline="0" dirty="0">
                        <a:ln>
                          <a:noFill/>
                        </a:ln>
                        <a:solidFill>
                          <a:schemeClr val="dk1"/>
                        </a:solidFill>
                        <a:latin typeface="Tahoma" panose="020B0604030504040204" pitchFamily="34" charset="0"/>
                        <a:ea typeface="Tahoma" panose="020B0604030504040204" pitchFamily="34" charset="0"/>
                        <a:cs typeface="Tahoma" panose="020B0604030504040204" pitchFamily="34" charset="0"/>
                      </a:endParaRPr>
                    </a:p>
                  </a:txBody>
                  <a:tcPr>
                    <a:lnL w="6350" cap="flat" cmpd="sng" algn="ctr">
                      <a:solidFill>
                        <a:srgbClr val="E35880"/>
                      </a:solidFill>
                      <a:prstDash val="solid"/>
                      <a:round/>
                      <a:headEnd type="none" w="med" len="med"/>
                      <a:tailEnd type="none" w="med" len="med"/>
                    </a:lnL>
                    <a:lnR w="6350" cap="flat" cmpd="sng" algn="ctr">
                      <a:solidFill>
                        <a:srgbClr val="E35880"/>
                      </a:solidFill>
                      <a:prstDash val="solid"/>
                      <a:round/>
                      <a:headEnd type="none" w="med" len="med"/>
                      <a:tailEnd type="none" w="med" len="med"/>
                    </a:lnR>
                    <a:lnT w="6350" cap="flat" cmpd="sng" algn="ctr">
                      <a:solidFill>
                        <a:srgbClr val="E35880"/>
                      </a:solidFill>
                      <a:prstDash val="solid"/>
                      <a:round/>
                      <a:headEnd type="none" w="med" len="med"/>
                      <a:tailEnd type="none" w="med" len="med"/>
                    </a:lnT>
                    <a:lnB w="6350" cap="flat" cmpd="sng" algn="ctr">
                      <a:solidFill>
                        <a:srgbClr val="E358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0" i="0" u="none" strike="noStrike" kern="1200" baseline="0" dirty="0">
                        <a:ln>
                          <a:noFill/>
                        </a:ln>
                        <a:solidFill>
                          <a:schemeClr val="dk1"/>
                        </a:solidFill>
                        <a:latin typeface="Tahoma" panose="020B0604030504040204" pitchFamily="34" charset="0"/>
                        <a:ea typeface="Tahoma" panose="020B0604030504040204" pitchFamily="34" charset="0"/>
                        <a:cs typeface="Tahoma" panose="020B0604030504040204" pitchFamily="34" charset="0"/>
                      </a:endParaRPr>
                    </a:p>
                  </a:txBody>
                  <a:tcPr>
                    <a:lnL w="6350" cap="flat" cmpd="sng" algn="ctr">
                      <a:solidFill>
                        <a:srgbClr val="E35880"/>
                      </a:solidFill>
                      <a:prstDash val="solid"/>
                      <a:round/>
                      <a:headEnd type="none" w="med" len="med"/>
                      <a:tailEnd type="none" w="med" len="med"/>
                    </a:lnL>
                    <a:lnR w="6350" cap="flat" cmpd="sng" algn="ctr">
                      <a:solidFill>
                        <a:srgbClr val="E35880"/>
                      </a:solidFill>
                      <a:prstDash val="solid"/>
                      <a:round/>
                      <a:headEnd type="none" w="med" len="med"/>
                      <a:tailEnd type="none" w="med" len="med"/>
                    </a:lnR>
                    <a:lnT w="6350" cap="flat" cmpd="sng" algn="ctr">
                      <a:solidFill>
                        <a:srgbClr val="E35880"/>
                      </a:solidFill>
                      <a:prstDash val="solid"/>
                      <a:round/>
                      <a:headEnd type="none" w="med" len="med"/>
                      <a:tailEnd type="none" w="med" len="med"/>
                    </a:lnT>
                    <a:lnB w="6350" cap="flat" cmpd="sng" algn="ctr">
                      <a:solidFill>
                        <a:srgbClr val="E358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91559101"/>
                  </a:ext>
                </a:extLst>
              </a:tr>
              <a:tr h="8479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0" i="0" u="none" strike="noStrike" kern="1200" baseline="0" dirty="0">
                        <a:ln>
                          <a:noFill/>
                        </a:ln>
                        <a:solidFill>
                          <a:schemeClr val="dk1"/>
                        </a:solidFill>
                        <a:latin typeface="Tahoma" panose="020B0604030504040204" pitchFamily="34" charset="0"/>
                        <a:ea typeface="Tahoma" panose="020B0604030504040204" pitchFamily="34" charset="0"/>
                        <a:cs typeface="Tahoma" panose="020B0604030504040204" pitchFamily="34" charset="0"/>
                      </a:endParaRPr>
                    </a:p>
                  </a:txBody>
                  <a:tcPr>
                    <a:lnL w="6350" cap="flat" cmpd="sng" algn="ctr">
                      <a:solidFill>
                        <a:srgbClr val="E35880"/>
                      </a:solidFill>
                      <a:prstDash val="solid"/>
                      <a:round/>
                      <a:headEnd type="none" w="med" len="med"/>
                      <a:tailEnd type="none" w="med" len="med"/>
                    </a:lnL>
                    <a:lnR w="6350" cap="flat" cmpd="sng" algn="ctr">
                      <a:solidFill>
                        <a:srgbClr val="E35880"/>
                      </a:solidFill>
                      <a:prstDash val="solid"/>
                      <a:round/>
                      <a:headEnd type="none" w="med" len="med"/>
                      <a:tailEnd type="none" w="med" len="med"/>
                    </a:lnR>
                    <a:lnT w="6350" cap="flat" cmpd="sng" algn="ctr">
                      <a:solidFill>
                        <a:srgbClr val="E35880"/>
                      </a:solidFill>
                      <a:prstDash val="solid"/>
                      <a:round/>
                      <a:headEnd type="none" w="med" len="med"/>
                      <a:tailEnd type="none" w="med" len="med"/>
                    </a:lnT>
                    <a:lnB w="6350" cap="flat" cmpd="sng" algn="ctr">
                      <a:solidFill>
                        <a:srgbClr val="E35880"/>
                      </a:solidFill>
                      <a:prstDash val="solid"/>
                      <a:round/>
                      <a:headEnd type="none" w="med" len="med"/>
                      <a:tailEnd type="none" w="med" len="med"/>
                    </a:lnB>
                    <a:lnTlToBr w="12700" cmpd="sng">
                      <a:noFill/>
                      <a:prstDash val="solid"/>
                    </a:lnTlToBr>
                    <a:lnBlToTr w="12700" cmpd="sng">
                      <a:noFill/>
                      <a:prstDash val="solid"/>
                    </a:lnBlToTr>
                    <a:solidFill>
                      <a:srgbClr val="F6B5D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0" i="0" u="none" strike="noStrike" kern="1200" baseline="0" dirty="0">
                        <a:ln>
                          <a:noFill/>
                        </a:ln>
                        <a:solidFill>
                          <a:schemeClr val="dk1"/>
                        </a:solidFill>
                        <a:latin typeface="Tahoma" panose="020B0604030504040204" pitchFamily="34" charset="0"/>
                        <a:ea typeface="Tahoma" panose="020B0604030504040204" pitchFamily="34" charset="0"/>
                        <a:cs typeface="Tahoma" panose="020B0604030504040204" pitchFamily="34" charset="0"/>
                      </a:endParaRPr>
                    </a:p>
                  </a:txBody>
                  <a:tcPr>
                    <a:lnL w="6350" cap="flat" cmpd="sng" algn="ctr">
                      <a:solidFill>
                        <a:srgbClr val="E35880"/>
                      </a:solidFill>
                      <a:prstDash val="solid"/>
                      <a:round/>
                      <a:headEnd type="none" w="med" len="med"/>
                      <a:tailEnd type="none" w="med" len="med"/>
                    </a:lnL>
                    <a:lnR w="6350" cap="flat" cmpd="sng" algn="ctr">
                      <a:solidFill>
                        <a:srgbClr val="E35880"/>
                      </a:solidFill>
                      <a:prstDash val="solid"/>
                      <a:round/>
                      <a:headEnd type="none" w="med" len="med"/>
                      <a:tailEnd type="none" w="med" len="med"/>
                    </a:lnR>
                    <a:lnT w="6350" cap="flat" cmpd="sng" algn="ctr">
                      <a:solidFill>
                        <a:srgbClr val="E35880"/>
                      </a:solidFill>
                      <a:prstDash val="solid"/>
                      <a:round/>
                      <a:headEnd type="none" w="med" len="med"/>
                      <a:tailEnd type="none" w="med" len="med"/>
                    </a:lnT>
                    <a:lnB w="6350" cap="flat" cmpd="sng" algn="ctr">
                      <a:solidFill>
                        <a:srgbClr val="E35880"/>
                      </a:solidFill>
                      <a:prstDash val="solid"/>
                      <a:round/>
                      <a:headEnd type="none" w="med" len="med"/>
                      <a:tailEnd type="none" w="med" len="med"/>
                    </a:lnB>
                    <a:lnTlToBr w="12700" cmpd="sng">
                      <a:noFill/>
                      <a:prstDash val="solid"/>
                    </a:lnTlToBr>
                    <a:lnBlToTr w="12700" cmpd="sng">
                      <a:noFill/>
                      <a:prstDash val="solid"/>
                    </a:lnBlToTr>
                    <a:solidFill>
                      <a:srgbClr val="F6B5D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0" i="0" u="none" strike="noStrike" kern="1200" baseline="0" dirty="0">
                        <a:ln>
                          <a:noFill/>
                        </a:ln>
                        <a:solidFill>
                          <a:schemeClr val="dk1"/>
                        </a:solidFill>
                        <a:latin typeface="Tahoma" panose="020B0604030504040204" pitchFamily="34" charset="0"/>
                        <a:ea typeface="Tahoma" panose="020B0604030504040204" pitchFamily="34" charset="0"/>
                        <a:cs typeface="Tahoma" panose="020B0604030504040204" pitchFamily="34" charset="0"/>
                      </a:endParaRPr>
                    </a:p>
                  </a:txBody>
                  <a:tcPr>
                    <a:lnL w="6350" cap="flat" cmpd="sng" algn="ctr">
                      <a:solidFill>
                        <a:srgbClr val="E35880"/>
                      </a:solidFill>
                      <a:prstDash val="solid"/>
                      <a:round/>
                      <a:headEnd type="none" w="med" len="med"/>
                      <a:tailEnd type="none" w="med" len="med"/>
                    </a:lnL>
                    <a:lnR w="6350" cap="flat" cmpd="sng" algn="ctr">
                      <a:solidFill>
                        <a:srgbClr val="E35880"/>
                      </a:solidFill>
                      <a:prstDash val="solid"/>
                      <a:round/>
                      <a:headEnd type="none" w="med" len="med"/>
                      <a:tailEnd type="none" w="med" len="med"/>
                    </a:lnR>
                    <a:lnT w="6350" cap="flat" cmpd="sng" algn="ctr">
                      <a:solidFill>
                        <a:srgbClr val="E35880"/>
                      </a:solidFill>
                      <a:prstDash val="solid"/>
                      <a:round/>
                      <a:headEnd type="none" w="med" len="med"/>
                      <a:tailEnd type="none" w="med" len="med"/>
                    </a:lnT>
                    <a:lnB w="6350" cap="flat" cmpd="sng" algn="ctr">
                      <a:solidFill>
                        <a:srgbClr val="E35880"/>
                      </a:solidFill>
                      <a:prstDash val="solid"/>
                      <a:round/>
                      <a:headEnd type="none" w="med" len="med"/>
                      <a:tailEnd type="none" w="med" len="med"/>
                    </a:lnB>
                    <a:lnTlToBr w="12700" cmpd="sng">
                      <a:noFill/>
                      <a:prstDash val="solid"/>
                    </a:lnTlToBr>
                    <a:lnBlToTr w="12700" cmpd="sng">
                      <a:noFill/>
                      <a:prstDash val="solid"/>
                    </a:lnBlToTr>
                    <a:solidFill>
                      <a:srgbClr val="F6B5D1"/>
                    </a:solidFill>
                  </a:tcPr>
                </a:tc>
                <a:extLst>
                  <a:ext uri="{0D108BD9-81ED-4DB2-BD59-A6C34878D82A}">
                    <a16:rowId xmlns:a16="http://schemas.microsoft.com/office/drawing/2014/main" val="1282807743"/>
                  </a:ext>
                </a:extLst>
              </a:tr>
            </a:tbl>
          </a:graphicData>
        </a:graphic>
      </p:graphicFrame>
    </p:spTree>
    <p:extLst>
      <p:ext uri="{BB962C8B-B14F-4D97-AF65-F5344CB8AC3E}">
        <p14:creationId xmlns:p14="http://schemas.microsoft.com/office/powerpoint/2010/main" val="105502279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DCA10E-3E73-4F7E-B793-3F8FD1DF78ED}"/>
              </a:ext>
            </a:extLst>
          </p:cNvPr>
          <p:cNvSpPr>
            <a:spLocks noGrp="1"/>
          </p:cNvSpPr>
          <p:nvPr>
            <p:ph type="title"/>
          </p:nvPr>
        </p:nvSpPr>
        <p:spPr/>
        <p:txBody>
          <a:bodyPr/>
          <a:lstStyle/>
          <a:p>
            <a:r>
              <a:rPr lang="en-US" dirty="0" err="1"/>
              <a:t>Suivre</a:t>
            </a:r>
            <a:r>
              <a:rPr lang="en-US" dirty="0"/>
              <a:t> les progress dans le temps</a:t>
            </a:r>
          </a:p>
        </p:txBody>
      </p:sp>
      <p:pic>
        <p:nvPicPr>
          <p:cNvPr id="6" name="Content Placeholder 5" descr="Table&#10;&#10;Description automatically generated with low confidence">
            <a:extLst>
              <a:ext uri="{FF2B5EF4-FFF2-40B4-BE49-F238E27FC236}">
                <a16:creationId xmlns:a16="http://schemas.microsoft.com/office/drawing/2014/main" id="{1AD8E9BE-5A47-46FD-B0FD-A872747AE6A2}"/>
              </a:ext>
            </a:extLst>
          </p:cNvPr>
          <p:cNvPicPr>
            <a:picLocks noGrp="1" noChangeAspect="1"/>
          </p:cNvPicPr>
          <p:nvPr>
            <p:ph idx="1"/>
          </p:nvPr>
        </p:nvPicPr>
        <p:blipFill rotWithShape="1">
          <a:blip r:embed="rId3"/>
          <a:srcRect t="-3731" b="3731"/>
          <a:stretch/>
        </p:blipFill>
        <p:spPr>
          <a:xfrm>
            <a:off x="0" y="1063194"/>
            <a:ext cx="12013757" cy="5497204"/>
          </a:xfrm>
        </p:spPr>
      </p:pic>
    </p:spTree>
    <p:extLst>
      <p:ext uri="{BB962C8B-B14F-4D97-AF65-F5344CB8AC3E}">
        <p14:creationId xmlns:p14="http://schemas.microsoft.com/office/powerpoint/2010/main" val="248953987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E175837-C759-47EE-A0A4-18F3F6F8099A}"/>
              </a:ext>
            </a:extLst>
          </p:cNvPr>
          <p:cNvSpPr>
            <a:spLocks noGrp="1"/>
          </p:cNvSpPr>
          <p:nvPr>
            <p:ph idx="1"/>
          </p:nvPr>
        </p:nvSpPr>
        <p:spPr>
          <a:xfrm>
            <a:off x="838200" y="1445741"/>
            <a:ext cx="10515600" cy="5069359"/>
          </a:xfrm>
        </p:spPr>
        <p:txBody>
          <a:bodyPr>
            <a:normAutofit lnSpcReduction="10000"/>
          </a:bodyPr>
          <a:lstStyle/>
          <a:p>
            <a:pPr marL="512064" indent="-512064">
              <a:lnSpc>
                <a:spcPct val="110000"/>
              </a:lnSpc>
              <a:spcAft>
                <a:spcPts val="600"/>
              </a:spcAft>
              <a:defRPr/>
            </a:pPr>
            <a:r>
              <a:rPr lang="fr-FR" dirty="0">
                <a:solidFill>
                  <a:schemeClr val="tx1"/>
                </a:solidFill>
              </a:rPr>
              <a:t>L’impact est réalisé par de nombreux facteurs, dont le plaidoyer. </a:t>
            </a:r>
          </a:p>
          <a:p>
            <a:pPr marL="512064" indent="-512064">
              <a:lnSpc>
                <a:spcPct val="110000"/>
              </a:lnSpc>
              <a:spcAft>
                <a:spcPts val="600"/>
              </a:spcAft>
              <a:defRPr/>
            </a:pPr>
            <a:r>
              <a:rPr lang="fr-FR" dirty="0"/>
              <a:t>Une</a:t>
            </a:r>
            <a:r>
              <a:rPr lang="fr-FR" dirty="0">
                <a:solidFill>
                  <a:schemeClr val="tx1"/>
                </a:solidFill>
              </a:rPr>
              <a:t> constellation de gains de plaidoyer est nécessaire pour donner lieu à des progrès vers l’impact. </a:t>
            </a:r>
          </a:p>
          <a:p>
            <a:pPr marL="512064" indent="-512064">
              <a:lnSpc>
                <a:spcPct val="110000"/>
              </a:lnSpc>
              <a:spcAft>
                <a:spcPts val="600"/>
              </a:spcAft>
              <a:defRPr/>
            </a:pPr>
            <a:r>
              <a:rPr lang="fr-FR" dirty="0">
                <a:solidFill>
                  <a:schemeClr val="tx1"/>
                </a:solidFill>
              </a:rPr>
              <a:t>Les indicateurs d’impact sont des facteurs qui vous aident à savoir si vous avancez vers votre but. </a:t>
            </a:r>
          </a:p>
          <a:p>
            <a:pPr marL="512064" indent="-512064">
              <a:lnSpc>
                <a:spcPct val="110000"/>
              </a:lnSpc>
              <a:spcAft>
                <a:spcPts val="600"/>
              </a:spcAft>
              <a:defRPr/>
            </a:pPr>
            <a:r>
              <a:rPr lang="fr-FR" dirty="0"/>
              <a:t>Lorsque vous réalisez des objectifs de plaidoyer, suivez les indicateurs d’impact et observez les tendances générales pour évaluer la contribution de votre plaidoyer à la réalisation de votre but. </a:t>
            </a:r>
            <a:endParaRPr lang="fr-FR" dirty="0">
              <a:solidFill>
                <a:schemeClr val="tx1"/>
              </a:solidFill>
            </a:endParaRPr>
          </a:p>
        </p:txBody>
      </p:sp>
      <p:sp>
        <p:nvSpPr>
          <p:cNvPr id="2" name="Title 1">
            <a:extLst>
              <a:ext uri="{FF2B5EF4-FFF2-40B4-BE49-F238E27FC236}">
                <a16:creationId xmlns:a16="http://schemas.microsoft.com/office/drawing/2014/main" id="{5E1CDFA1-F5D7-4F23-A151-19D127C829FC}"/>
              </a:ext>
            </a:extLst>
          </p:cNvPr>
          <p:cNvSpPr>
            <a:spLocks noGrp="1"/>
          </p:cNvSpPr>
          <p:nvPr>
            <p:ph type="title"/>
          </p:nvPr>
        </p:nvSpPr>
        <p:spPr/>
        <p:txBody>
          <a:bodyPr>
            <a:normAutofit fontScale="90000"/>
          </a:bodyPr>
          <a:lstStyle/>
          <a:p>
            <a:pPr>
              <a:defRPr/>
            </a:pPr>
            <a:r>
              <a:rPr lang="fr-FR" dirty="0"/>
              <a:t>Étape 8—Mesurer les progrès vers l’impact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A3E50-9DBC-304E-B0D3-60580CC1D87F}"/>
              </a:ext>
            </a:extLst>
          </p:cNvPr>
          <p:cNvSpPr>
            <a:spLocks noGrp="1"/>
          </p:cNvSpPr>
          <p:nvPr>
            <p:ph type="title"/>
          </p:nvPr>
        </p:nvSpPr>
        <p:spPr>
          <a:xfrm>
            <a:off x="1676400" y="125809"/>
            <a:ext cx="9677400" cy="1325563"/>
          </a:xfrm>
        </p:spPr>
        <p:txBody>
          <a:bodyPr>
            <a:normAutofit/>
          </a:bodyPr>
          <a:lstStyle/>
          <a:p>
            <a:r>
              <a:rPr lang="fr-FR" sz="4000" dirty="0">
                <a:solidFill>
                  <a:schemeClr val="accent5">
                    <a:lumMod val="50000"/>
                  </a:schemeClr>
                </a:solidFill>
              </a:rPr>
              <a:t>Définitions et concepts clés</a:t>
            </a:r>
          </a:p>
        </p:txBody>
      </p:sp>
      <p:sp>
        <p:nvSpPr>
          <p:cNvPr id="3" name="Content Placeholder 2">
            <a:extLst>
              <a:ext uri="{FF2B5EF4-FFF2-40B4-BE49-F238E27FC236}">
                <a16:creationId xmlns:a16="http://schemas.microsoft.com/office/drawing/2014/main" id="{B931C952-858E-134D-A51D-DC730910B91C}"/>
              </a:ext>
            </a:extLst>
          </p:cNvPr>
          <p:cNvSpPr>
            <a:spLocks noGrp="1"/>
          </p:cNvSpPr>
          <p:nvPr>
            <p:ph idx="1"/>
          </p:nvPr>
        </p:nvSpPr>
        <p:spPr>
          <a:xfrm>
            <a:off x="1676400" y="4333168"/>
            <a:ext cx="10515600" cy="4414664"/>
          </a:xfrm>
        </p:spPr>
        <p:txBody>
          <a:bodyPr/>
          <a:lstStyle/>
          <a:p>
            <a:pPr marL="0" indent="0">
              <a:buNone/>
              <a:defRPr/>
            </a:pPr>
            <a:endParaRPr lang="fr-FR" dirty="0">
              <a:solidFill>
                <a:schemeClr val="accent2">
                  <a:lumMod val="85000"/>
                  <a:lumOff val="15000"/>
                </a:schemeClr>
              </a:solidFill>
            </a:endParaRPr>
          </a:p>
          <a:p>
            <a:pPr marL="0" indent="0">
              <a:buNone/>
              <a:defRPr/>
            </a:pPr>
            <a:endParaRPr lang="fr-FR" dirty="0">
              <a:solidFill>
                <a:srgbClr val="333C42"/>
              </a:solidFill>
            </a:endParaRPr>
          </a:p>
          <a:p>
            <a:pPr marL="0" indent="0">
              <a:buNone/>
              <a:defRPr/>
            </a:pPr>
            <a:r>
              <a:rPr lang="fr-FR" dirty="0">
                <a:solidFill>
                  <a:srgbClr val="333C42"/>
                </a:solidFill>
              </a:rPr>
              <a:t> </a:t>
            </a:r>
            <a:endParaRPr lang="fr-FR" b="1" dirty="0">
              <a:solidFill>
                <a:srgbClr val="333C42"/>
              </a:solidFill>
            </a:endParaRPr>
          </a:p>
          <a:p>
            <a:endParaRPr lang="fr-FR" dirty="0"/>
          </a:p>
        </p:txBody>
      </p:sp>
      <p:sp>
        <p:nvSpPr>
          <p:cNvPr id="5" name="Rectangle 4">
            <a:extLst>
              <a:ext uri="{FF2B5EF4-FFF2-40B4-BE49-F238E27FC236}">
                <a16:creationId xmlns:a16="http://schemas.microsoft.com/office/drawing/2014/main" id="{E5727EFA-7A0B-B041-ADFB-A0C42485B35D}"/>
              </a:ext>
            </a:extLst>
          </p:cNvPr>
          <p:cNvSpPr/>
          <p:nvPr/>
        </p:nvSpPr>
        <p:spPr>
          <a:xfrm>
            <a:off x="6669742" y="2101737"/>
            <a:ext cx="5324335" cy="396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tIns="182880" rIns="365760" bIns="182880" anchor="ctr"/>
          <a:lstStyle/>
          <a:p>
            <a:pPr eaLnBrk="1" fontAlgn="auto" hangingPunct="1">
              <a:spcBef>
                <a:spcPts val="600"/>
              </a:spcBef>
              <a:spcAft>
                <a:spcPts val="600"/>
              </a:spcAft>
              <a:defRPr/>
            </a:pPr>
            <a:r>
              <a:rPr lang="fr-FR" sz="4000" b="1" spc="100" dirty="0">
                <a:solidFill>
                  <a:srgbClr val="333C42"/>
                </a:solidFill>
                <a:latin typeface="Tahoma" panose="020B0604030504040204" pitchFamily="34" charset="0"/>
                <a:ea typeface="Tahoma" panose="020B0604030504040204" pitchFamily="34" charset="0"/>
                <a:cs typeface="Tahoma" panose="020B0604030504040204" pitchFamily="34" charset="0"/>
              </a:rPr>
              <a:t>S</a:t>
            </a:r>
            <a:r>
              <a:rPr lang="fr-FR" sz="4000" spc="100" dirty="0">
                <a:solidFill>
                  <a:srgbClr val="333C42"/>
                </a:solidFill>
                <a:latin typeface="Tahoma" panose="020B0604030504040204" pitchFamily="34" charset="0"/>
                <a:ea typeface="Tahoma" panose="020B0604030504040204" pitchFamily="34" charset="0"/>
                <a:cs typeface="Tahoma" panose="020B0604030504040204" pitchFamily="34" charset="0"/>
              </a:rPr>
              <a:t>pécifique</a:t>
            </a:r>
            <a:endParaRPr lang="fr-FR" sz="4000" dirty="0">
              <a:solidFill>
                <a:srgbClr val="333C42"/>
              </a:solidFill>
              <a:latin typeface="Tahoma" panose="020B0604030504040204" pitchFamily="34" charset="0"/>
              <a:ea typeface="Tahoma" panose="020B0604030504040204" pitchFamily="34" charset="0"/>
              <a:cs typeface="Tahoma" panose="020B0604030504040204" pitchFamily="34" charset="0"/>
            </a:endParaRPr>
          </a:p>
          <a:p>
            <a:pPr eaLnBrk="1" fontAlgn="auto" hangingPunct="1">
              <a:spcBef>
                <a:spcPts val="600"/>
              </a:spcBef>
              <a:spcAft>
                <a:spcPts val="600"/>
              </a:spcAft>
              <a:defRPr/>
            </a:pPr>
            <a:r>
              <a:rPr lang="fr-FR" sz="4000" b="1" spc="100" dirty="0">
                <a:solidFill>
                  <a:srgbClr val="333C42"/>
                </a:solidFill>
                <a:latin typeface="Tahoma" panose="020B0604030504040204" pitchFamily="34" charset="0"/>
                <a:ea typeface="Tahoma" panose="020B0604030504040204" pitchFamily="34" charset="0"/>
                <a:cs typeface="Tahoma" panose="020B0604030504040204" pitchFamily="34" charset="0"/>
              </a:rPr>
              <a:t>M</a:t>
            </a:r>
            <a:r>
              <a:rPr lang="fr-FR" sz="4000" spc="100" dirty="0">
                <a:solidFill>
                  <a:srgbClr val="333C42"/>
                </a:solidFill>
                <a:latin typeface="Tahoma" panose="020B0604030504040204" pitchFamily="34" charset="0"/>
                <a:ea typeface="Tahoma" panose="020B0604030504040204" pitchFamily="34" charset="0"/>
                <a:cs typeface="Tahoma" panose="020B0604030504040204" pitchFamily="34" charset="0"/>
              </a:rPr>
              <a:t>esurable</a:t>
            </a:r>
            <a:endParaRPr lang="fr-FR" sz="4000" dirty="0">
              <a:solidFill>
                <a:srgbClr val="333C42"/>
              </a:solidFill>
              <a:latin typeface="Tahoma" panose="020B0604030504040204" pitchFamily="34" charset="0"/>
              <a:ea typeface="Tahoma" panose="020B0604030504040204" pitchFamily="34" charset="0"/>
              <a:cs typeface="Tahoma" panose="020B0604030504040204" pitchFamily="34" charset="0"/>
            </a:endParaRPr>
          </a:p>
          <a:p>
            <a:pPr eaLnBrk="1" fontAlgn="auto" hangingPunct="1">
              <a:spcBef>
                <a:spcPts val="600"/>
              </a:spcBef>
              <a:spcAft>
                <a:spcPts val="600"/>
              </a:spcAft>
              <a:defRPr/>
            </a:pPr>
            <a:r>
              <a:rPr lang="fr-FR" sz="4000" b="1" spc="100" dirty="0">
                <a:solidFill>
                  <a:srgbClr val="333C42"/>
                </a:solidFill>
                <a:latin typeface="Tahoma" panose="020B0604030504040204" pitchFamily="34" charset="0"/>
                <a:ea typeface="Tahoma" panose="020B0604030504040204" pitchFamily="34" charset="0"/>
                <a:cs typeface="Tahoma" panose="020B0604030504040204" pitchFamily="34" charset="0"/>
              </a:rPr>
              <a:t>A</a:t>
            </a:r>
            <a:r>
              <a:rPr lang="fr-FR" sz="4000" spc="100" dirty="0">
                <a:solidFill>
                  <a:srgbClr val="333C42"/>
                </a:solidFill>
                <a:latin typeface="Tahoma" panose="020B0604030504040204" pitchFamily="34" charset="0"/>
                <a:ea typeface="Tahoma" panose="020B0604030504040204" pitchFamily="34" charset="0"/>
                <a:cs typeface="Tahoma" panose="020B0604030504040204" pitchFamily="34" charset="0"/>
              </a:rPr>
              <a:t>tteignable</a:t>
            </a:r>
            <a:endParaRPr lang="fr-FR" sz="4000" dirty="0">
              <a:solidFill>
                <a:srgbClr val="333C42"/>
              </a:solidFill>
              <a:latin typeface="Tahoma" panose="020B0604030504040204" pitchFamily="34" charset="0"/>
              <a:ea typeface="Tahoma" panose="020B0604030504040204" pitchFamily="34" charset="0"/>
              <a:cs typeface="Tahoma" panose="020B0604030504040204" pitchFamily="34" charset="0"/>
            </a:endParaRPr>
          </a:p>
          <a:p>
            <a:pPr eaLnBrk="1" fontAlgn="auto" hangingPunct="1">
              <a:spcBef>
                <a:spcPts val="600"/>
              </a:spcBef>
              <a:spcAft>
                <a:spcPts val="600"/>
              </a:spcAft>
              <a:defRPr/>
            </a:pPr>
            <a:r>
              <a:rPr lang="fr-FR" sz="4000" b="1" spc="100" dirty="0">
                <a:solidFill>
                  <a:srgbClr val="333C42"/>
                </a:solidFill>
                <a:latin typeface="Tahoma" panose="020B0604030504040204" pitchFamily="34" charset="0"/>
                <a:ea typeface="Tahoma" panose="020B0604030504040204" pitchFamily="34" charset="0"/>
                <a:cs typeface="Tahoma" panose="020B0604030504040204" pitchFamily="34" charset="0"/>
              </a:rPr>
              <a:t>R</a:t>
            </a:r>
            <a:r>
              <a:rPr lang="fr-FR" sz="4000" spc="100" dirty="0">
                <a:solidFill>
                  <a:srgbClr val="333C42"/>
                </a:solidFill>
                <a:latin typeface="Tahoma" panose="020B0604030504040204" pitchFamily="34" charset="0"/>
                <a:ea typeface="Tahoma" panose="020B0604030504040204" pitchFamily="34" charset="0"/>
                <a:cs typeface="Tahoma" panose="020B0604030504040204" pitchFamily="34" charset="0"/>
              </a:rPr>
              <a:t>éaliste / pertinent</a:t>
            </a:r>
            <a:endParaRPr lang="fr-FR" sz="4000" dirty="0">
              <a:solidFill>
                <a:srgbClr val="333C42"/>
              </a:solidFill>
              <a:latin typeface="Tahoma" panose="020B0604030504040204" pitchFamily="34" charset="0"/>
              <a:ea typeface="Tahoma" panose="020B0604030504040204" pitchFamily="34" charset="0"/>
              <a:cs typeface="Tahoma" panose="020B0604030504040204" pitchFamily="34" charset="0"/>
            </a:endParaRPr>
          </a:p>
          <a:p>
            <a:pPr eaLnBrk="1" fontAlgn="auto" hangingPunct="1">
              <a:spcBef>
                <a:spcPts val="600"/>
              </a:spcBef>
              <a:spcAft>
                <a:spcPts val="600"/>
              </a:spcAft>
              <a:defRPr/>
            </a:pPr>
            <a:r>
              <a:rPr lang="fr-FR" sz="4000" b="1" spc="100" dirty="0">
                <a:solidFill>
                  <a:srgbClr val="333C42"/>
                </a:solidFill>
                <a:latin typeface="Tahoma" panose="020B0604030504040204" pitchFamily="34" charset="0"/>
                <a:ea typeface="Tahoma" panose="020B0604030504040204" pitchFamily="34" charset="0"/>
                <a:cs typeface="Tahoma" panose="020B0604030504040204" pitchFamily="34" charset="0"/>
              </a:rPr>
              <a:t>T</a:t>
            </a:r>
            <a:r>
              <a:rPr lang="fr-FR" sz="4000" spc="100" dirty="0">
                <a:solidFill>
                  <a:srgbClr val="333C42"/>
                </a:solidFill>
                <a:latin typeface="Tahoma" panose="020B0604030504040204" pitchFamily="34" charset="0"/>
                <a:ea typeface="Tahoma" panose="020B0604030504040204" pitchFamily="34" charset="0"/>
                <a:cs typeface="Tahoma" panose="020B0604030504040204" pitchFamily="34" charset="0"/>
              </a:rPr>
              <a:t>emporellement défini</a:t>
            </a:r>
            <a:endParaRPr lang="fr-FR" sz="4000" dirty="0">
              <a:solidFill>
                <a:srgbClr val="333C42"/>
              </a:solidFill>
              <a:latin typeface="Tahoma" panose="020B0604030504040204" pitchFamily="34" charset="0"/>
              <a:ea typeface="Tahoma" panose="020B0604030504040204" pitchFamily="34" charset="0"/>
              <a:cs typeface="Tahoma" panose="020B0604030504040204" pitchFamily="34" charset="0"/>
            </a:endParaRPr>
          </a:p>
        </p:txBody>
      </p:sp>
      <p:sp>
        <p:nvSpPr>
          <p:cNvPr id="4" name="Oval 3">
            <a:extLst>
              <a:ext uri="{FF2B5EF4-FFF2-40B4-BE49-F238E27FC236}">
                <a16:creationId xmlns:a16="http://schemas.microsoft.com/office/drawing/2014/main" id="{6601AF0A-89C3-B643-A78B-389F213089EB}"/>
              </a:ext>
            </a:extLst>
          </p:cNvPr>
          <p:cNvSpPr/>
          <p:nvPr/>
        </p:nvSpPr>
        <p:spPr>
          <a:xfrm>
            <a:off x="1331260" y="1870161"/>
            <a:ext cx="4190999" cy="3962400"/>
          </a:xfrm>
          <a:prstGeom prst="ellipse">
            <a:avLst/>
          </a:prstGeom>
          <a:solidFill>
            <a:srgbClr val="1F4E79"/>
          </a:solidFill>
          <a:ln/>
        </p:spPr>
        <p:style>
          <a:lnRef idx="2">
            <a:schemeClr val="accent6"/>
          </a:lnRef>
          <a:fillRef idx="1">
            <a:schemeClr val="lt1"/>
          </a:fillRef>
          <a:effectRef idx="0">
            <a:schemeClr val="accent6"/>
          </a:effectRef>
          <a:fontRef idx="minor">
            <a:schemeClr val="dk1"/>
          </a:fontRef>
        </p:style>
        <p:txBody>
          <a:bodyPr rtlCol="0" anchor="ctr"/>
          <a:lstStyle/>
          <a:p>
            <a:pPr algn="ctr">
              <a:defRPr/>
            </a:pPr>
            <a:r>
              <a:rPr lang="fr-FR" sz="3200" dirty="0">
                <a:solidFill>
                  <a:schemeClr val="bg1"/>
                </a:solidFill>
                <a:latin typeface="Tahoma" panose="020B0604030504040204" pitchFamily="34" charset="0"/>
                <a:ea typeface="Tahoma" panose="020B0604030504040204" pitchFamily="34" charset="0"/>
                <a:cs typeface="Tahoma" panose="020B0604030504040204" pitchFamily="34" charset="0"/>
              </a:rPr>
              <a:t>La clé du gain de plaidoyer :</a:t>
            </a:r>
          </a:p>
          <a:p>
            <a:pPr algn="ctr">
              <a:defRPr/>
            </a:pPr>
            <a:endParaRPr lang="fr-FR" sz="32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a:defRPr/>
            </a:pPr>
            <a:r>
              <a:rPr lang="fr-FR" sz="3200" dirty="0">
                <a:solidFill>
                  <a:schemeClr val="bg1"/>
                </a:solidFill>
                <a:latin typeface="Tahoma" panose="020B0604030504040204" pitchFamily="34" charset="0"/>
                <a:ea typeface="Tahoma" panose="020B0604030504040204" pitchFamily="34" charset="0"/>
                <a:cs typeface="Tahoma" panose="020B0604030504040204" pitchFamily="34" charset="0"/>
              </a:rPr>
              <a:t>Un objectif </a:t>
            </a:r>
            <a:r>
              <a:rPr lang="fr-FR" sz="3200" b="1" dirty="0">
                <a:solidFill>
                  <a:schemeClr val="bg1"/>
                </a:solidFill>
                <a:latin typeface="Tahoma" panose="020B0604030504040204" pitchFamily="34" charset="0"/>
                <a:ea typeface="Tahoma" panose="020B0604030504040204" pitchFamily="34" charset="0"/>
                <a:cs typeface="Tahoma" panose="020B0604030504040204" pitchFamily="34" charset="0"/>
              </a:rPr>
              <a:t>SMART</a:t>
            </a:r>
            <a:endParaRPr lang="fr-FR" sz="3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9283460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D4A0BE-6866-0548-A485-CB188D17456E}"/>
              </a:ext>
            </a:extLst>
          </p:cNvPr>
          <p:cNvSpPr>
            <a:spLocks noGrp="1"/>
          </p:cNvSpPr>
          <p:nvPr>
            <p:ph type="title"/>
          </p:nvPr>
        </p:nvSpPr>
        <p:spPr>
          <a:xfrm>
            <a:off x="846945" y="179541"/>
            <a:ext cx="10874000" cy="782053"/>
          </a:xfrm>
        </p:spPr>
        <p:txBody>
          <a:bodyPr>
            <a:normAutofit/>
          </a:bodyPr>
          <a:lstStyle/>
          <a:p>
            <a:r>
              <a:rPr lang="en-US" dirty="0"/>
              <a:t>Les </a:t>
            </a:r>
            <a:r>
              <a:rPr lang="en-US" dirty="0" err="1"/>
              <a:t>objectifs</a:t>
            </a:r>
            <a:r>
              <a:rPr lang="en-US" dirty="0"/>
              <a:t> SMART </a:t>
            </a:r>
            <a:r>
              <a:rPr lang="en-US" dirty="0" err="1"/>
              <a:t>sont</a:t>
            </a:r>
            <a:r>
              <a:rPr lang="en-US" dirty="0"/>
              <a:t> le reflet des </a:t>
            </a:r>
            <a:r>
              <a:rPr lang="en-US" dirty="0" err="1"/>
              <a:t>résultats</a:t>
            </a:r>
            <a:endParaRPr lang="en-US" dirty="0"/>
          </a:p>
        </p:txBody>
      </p:sp>
      <p:pic>
        <p:nvPicPr>
          <p:cNvPr id="7" name="Content Placeholder 6" descr="Diagram&#10;&#10;Description automatically generated">
            <a:extLst>
              <a:ext uri="{FF2B5EF4-FFF2-40B4-BE49-F238E27FC236}">
                <a16:creationId xmlns:a16="http://schemas.microsoft.com/office/drawing/2014/main" id="{73FCCCA0-0BC3-46C5-B6F4-D1AC823F05F0}"/>
              </a:ext>
            </a:extLst>
          </p:cNvPr>
          <p:cNvPicPr>
            <a:picLocks noGrp="1" noChangeAspect="1"/>
          </p:cNvPicPr>
          <p:nvPr>
            <p:ph idx="1"/>
          </p:nvPr>
        </p:nvPicPr>
        <p:blipFill>
          <a:blip r:embed="rId3"/>
          <a:stretch>
            <a:fillRect/>
          </a:stretch>
        </p:blipFill>
        <p:spPr>
          <a:xfrm>
            <a:off x="38100" y="1496292"/>
            <a:ext cx="12073216" cy="4664652"/>
          </a:xfrm>
        </p:spPr>
      </p:pic>
    </p:spTree>
    <p:extLst>
      <p:ext uri="{BB962C8B-B14F-4D97-AF65-F5344CB8AC3E}">
        <p14:creationId xmlns:p14="http://schemas.microsoft.com/office/powerpoint/2010/main" val="145751930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E36C68F-E62E-49FF-AF62-3DEC8F5057BC}"/>
              </a:ext>
            </a:extLst>
          </p:cNvPr>
          <p:cNvSpPr>
            <a:spLocks noGrp="1"/>
          </p:cNvSpPr>
          <p:nvPr>
            <p:ph idx="1"/>
          </p:nvPr>
        </p:nvSpPr>
        <p:spPr/>
        <p:txBody>
          <a:bodyPr/>
          <a:lstStyle/>
          <a:p>
            <a:endParaRPr lang="fr-FR" sz="1800">
              <a:solidFill>
                <a:srgbClr val="808284"/>
              </a:solidFill>
              <a:latin typeface="Marydale"/>
            </a:endParaRPr>
          </a:p>
          <a:p>
            <a:r>
              <a:rPr lang="fr-FR" sz="1800" b="0" i="0" u="none" strike="noStrike" baseline="0">
                <a:solidFill>
                  <a:srgbClr val="E3567E"/>
                </a:solidFill>
                <a:latin typeface="Futura PT Demi"/>
              </a:rPr>
              <a:t>	</a:t>
            </a:r>
          </a:p>
          <a:p>
            <a:endParaRPr lang="fr-FR"/>
          </a:p>
        </p:txBody>
      </p:sp>
      <p:sp>
        <p:nvSpPr>
          <p:cNvPr id="3" name="Title 2">
            <a:extLst>
              <a:ext uri="{FF2B5EF4-FFF2-40B4-BE49-F238E27FC236}">
                <a16:creationId xmlns:a16="http://schemas.microsoft.com/office/drawing/2014/main" id="{8945BF20-8B6F-436F-9821-35A3C7A2BC75}"/>
              </a:ext>
            </a:extLst>
          </p:cNvPr>
          <p:cNvSpPr>
            <a:spLocks noGrp="1"/>
          </p:cNvSpPr>
          <p:nvPr>
            <p:ph type="title"/>
          </p:nvPr>
        </p:nvSpPr>
        <p:spPr/>
        <p:txBody>
          <a:bodyPr/>
          <a:lstStyle/>
          <a:p>
            <a:r>
              <a:rPr lang="fr-FR"/>
              <a:t>Exemple de suivi de l’impact</a:t>
            </a:r>
          </a:p>
        </p:txBody>
      </p:sp>
      <p:graphicFrame>
        <p:nvGraphicFramePr>
          <p:cNvPr id="6" name="Table 5">
            <a:extLst>
              <a:ext uri="{FF2B5EF4-FFF2-40B4-BE49-F238E27FC236}">
                <a16:creationId xmlns:a16="http://schemas.microsoft.com/office/drawing/2014/main" id="{6BFE725E-A024-7C45-8E7B-AF92DCB78416}"/>
              </a:ext>
            </a:extLst>
          </p:cNvPr>
          <p:cNvGraphicFramePr>
            <a:graphicFrameLocks noGrp="1"/>
          </p:cNvGraphicFramePr>
          <p:nvPr>
            <p:extLst>
              <p:ext uri="{D42A27DB-BD31-4B8C-83A1-F6EECF244321}">
                <p14:modId xmlns:p14="http://schemas.microsoft.com/office/powerpoint/2010/main" val="2344111874"/>
              </p:ext>
            </p:extLst>
          </p:nvPr>
        </p:nvGraphicFramePr>
        <p:xfrm>
          <a:off x="705724" y="1544002"/>
          <a:ext cx="10780552" cy="5206560"/>
        </p:xfrm>
        <a:graphic>
          <a:graphicData uri="http://schemas.openxmlformats.org/drawingml/2006/table">
            <a:tbl>
              <a:tblPr firstRow="1" bandRow="1">
                <a:tableStyleId>{FABFCF23-3B69-468F-B69F-88F6DE6A72F2}</a:tableStyleId>
              </a:tblPr>
              <a:tblGrid>
                <a:gridCol w="4002331">
                  <a:extLst>
                    <a:ext uri="{9D8B030D-6E8A-4147-A177-3AD203B41FA5}">
                      <a16:colId xmlns:a16="http://schemas.microsoft.com/office/drawing/2014/main" val="3929736432"/>
                    </a:ext>
                  </a:extLst>
                </a:gridCol>
                <a:gridCol w="2943126">
                  <a:extLst>
                    <a:ext uri="{9D8B030D-6E8A-4147-A177-3AD203B41FA5}">
                      <a16:colId xmlns:a16="http://schemas.microsoft.com/office/drawing/2014/main" val="1463842177"/>
                    </a:ext>
                  </a:extLst>
                </a:gridCol>
                <a:gridCol w="3835095">
                  <a:extLst>
                    <a:ext uri="{9D8B030D-6E8A-4147-A177-3AD203B41FA5}">
                      <a16:colId xmlns:a16="http://schemas.microsoft.com/office/drawing/2014/main" val="1850930710"/>
                    </a:ext>
                  </a:extLst>
                </a:gridCol>
              </a:tblGrid>
              <a:tr h="0">
                <a:tc gridSpan="3">
                  <a:txBody>
                    <a:bodyPr/>
                    <a:lstStyle/>
                    <a:p>
                      <a:r>
                        <a:rPr lang="fr-FR" sz="2800">
                          <a:ln>
                            <a:noFill/>
                          </a:ln>
                          <a:solidFill>
                            <a:schemeClr val="bg1"/>
                          </a:solidFill>
                          <a:latin typeface="Tahoma" panose="020B0604030504040204" pitchFamily="34" charset="0"/>
                          <a:ea typeface="Tahoma" panose="020B0604030504040204" pitchFamily="34" charset="0"/>
                          <a:cs typeface="Tahoma" panose="020B0604030504040204" pitchFamily="34" charset="0"/>
                        </a:rPr>
                        <a:t>Objectif : </a:t>
                      </a:r>
                      <a:r>
                        <a:rPr lang="fr-FR" sz="2800" b="0" noProof="0">
                          <a:solidFill>
                            <a:schemeClr val="bg1"/>
                          </a:solidFill>
                          <a:latin typeface="Tahoma" panose="020B0604030504040204" pitchFamily="34" charset="0"/>
                          <a:ea typeface="Tahoma" panose="020B0604030504040204" pitchFamily="34" charset="0"/>
                          <a:cs typeface="Tahoma" panose="020B0604030504040204" pitchFamily="34" charset="0"/>
                        </a:rPr>
                        <a:t>Le </a:t>
                      </a:r>
                      <a:r>
                        <a:rPr lang="fr-FR" sz="2800" b="0" noProof="0" dirty="0">
                          <a:solidFill>
                            <a:schemeClr val="bg1"/>
                          </a:solidFill>
                          <a:latin typeface="Tahoma" panose="020B0604030504040204" pitchFamily="34" charset="0"/>
                          <a:ea typeface="Tahoma" panose="020B0604030504040204" pitchFamily="34" charset="0"/>
                          <a:cs typeface="Tahoma" panose="020B0604030504040204" pitchFamily="34" charset="0"/>
                        </a:rPr>
                        <a:t>ministre des finances de l’État alloue 100 000 dollars au budget de la santé pour embaucher et former des sages-femmes d’ici </a:t>
                      </a:r>
                      <a:r>
                        <a:rPr lang="fr-FR" sz="2800" b="0" noProof="0">
                          <a:solidFill>
                            <a:schemeClr val="bg1"/>
                          </a:solidFill>
                          <a:latin typeface="Tahoma" panose="020B0604030504040204" pitchFamily="34" charset="0"/>
                          <a:ea typeface="Tahoma" panose="020B0604030504040204" pitchFamily="34" charset="0"/>
                          <a:cs typeface="Tahoma" panose="020B0604030504040204" pitchFamily="34" charset="0"/>
                        </a:rPr>
                        <a:t>juillet 2021</a:t>
                      </a:r>
                      <a:r>
                        <a:rPr lang="fr-FR" sz="2800" b="0">
                          <a:solidFill>
                            <a:schemeClr val="bg1"/>
                          </a:solidFill>
                          <a:latin typeface="Tahoma" panose="020B0604030504040204" pitchFamily="34" charset="0"/>
                          <a:ea typeface="Tahoma" panose="020B0604030504040204" pitchFamily="34" charset="0"/>
                          <a:cs typeface="Tahoma" panose="020B0604030504040204" pitchFamily="34" charset="0"/>
                        </a:rPr>
                        <a:t>.</a:t>
                      </a:r>
                      <a:endParaRPr lang="fr-FR" sz="2800" dirty="0">
                        <a:ln>
                          <a:noFill/>
                        </a:ln>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a:lnL w="6350" cap="flat" cmpd="sng" algn="ctr">
                      <a:solidFill>
                        <a:srgbClr val="E35880"/>
                      </a:solidFill>
                      <a:prstDash val="solid"/>
                      <a:round/>
                      <a:headEnd type="none" w="med" len="med"/>
                      <a:tailEnd type="none" w="med" len="med"/>
                    </a:lnL>
                    <a:lnR w="6350" cap="flat" cmpd="sng" algn="ctr">
                      <a:solidFill>
                        <a:srgbClr val="E35880"/>
                      </a:solidFill>
                      <a:prstDash val="solid"/>
                      <a:round/>
                      <a:headEnd type="none" w="med" len="med"/>
                      <a:tailEnd type="none" w="med" len="med"/>
                    </a:lnR>
                    <a:lnT w="6350" cap="flat" cmpd="sng" algn="ctr">
                      <a:solidFill>
                        <a:srgbClr val="E35880"/>
                      </a:solidFill>
                      <a:prstDash val="solid"/>
                      <a:round/>
                      <a:headEnd type="none" w="med" len="med"/>
                      <a:tailEnd type="none" w="med" len="med"/>
                    </a:lnT>
                    <a:lnB w="6350" cap="flat" cmpd="sng" algn="ctr">
                      <a:solidFill>
                        <a:srgbClr val="E35880"/>
                      </a:solidFill>
                      <a:prstDash val="solid"/>
                      <a:round/>
                      <a:headEnd type="none" w="med" len="med"/>
                      <a:tailEnd type="none" w="med" len="med"/>
                    </a:lnB>
                    <a:lnTlToBr w="12700" cmpd="sng">
                      <a:noFill/>
                      <a:prstDash val="solid"/>
                    </a:lnTlToBr>
                    <a:lnBlToTr w="12700" cmpd="sng">
                      <a:noFill/>
                      <a:prstDash val="solid"/>
                    </a:lnBlToTr>
                    <a:solidFill>
                      <a:srgbClr val="E35880"/>
                    </a:solidFill>
                  </a:tcPr>
                </a:tc>
                <a:tc hMerge="1">
                  <a:txBody>
                    <a:bodyPr/>
                    <a:lstStyle/>
                    <a:p>
                      <a:endParaRPr lang="en-US" sz="20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2D95"/>
                    </a:solidFill>
                  </a:tcPr>
                </a:tc>
                <a:tc hMerge="1">
                  <a:txBody>
                    <a:bodyPr/>
                    <a:lstStyle/>
                    <a:p>
                      <a:endParaRPr lang="en-US" sz="20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2D95"/>
                    </a:solidFill>
                  </a:tcPr>
                </a:tc>
                <a:extLst>
                  <a:ext uri="{0D108BD9-81ED-4DB2-BD59-A6C34878D82A}">
                    <a16:rowId xmlns:a16="http://schemas.microsoft.com/office/drawing/2014/main" val="2055377398"/>
                  </a:ext>
                </a:extLst>
              </a:tr>
              <a:tr h="0">
                <a:tc>
                  <a:txBody>
                    <a:bodyPr/>
                    <a:lstStyle/>
                    <a:p>
                      <a:r>
                        <a:rPr lang="fr-FR" sz="2000" b="1" dirty="0">
                          <a:ln>
                            <a:noFill/>
                          </a:ln>
                          <a:solidFill>
                            <a:schemeClr val="bg1"/>
                          </a:solidFill>
                          <a:latin typeface="Tahoma" panose="020B0604030504040204" pitchFamily="34" charset="0"/>
                          <a:ea typeface="Tahoma" panose="020B0604030504040204" pitchFamily="34" charset="0"/>
                          <a:cs typeface="Tahoma" panose="020B0604030504040204" pitchFamily="34" charset="0"/>
                        </a:rPr>
                        <a:t>Impact visé</a:t>
                      </a:r>
                    </a:p>
                    <a:p>
                      <a:r>
                        <a:rPr lang="fr-FR" sz="2000" b="1" dirty="0">
                          <a:ln>
                            <a:noFill/>
                          </a:ln>
                          <a:solidFill>
                            <a:schemeClr val="bg1"/>
                          </a:solidFill>
                          <a:latin typeface="Tahoma" panose="020B0604030504040204" pitchFamily="34" charset="0"/>
                          <a:ea typeface="Tahoma" panose="020B0604030504040204" pitchFamily="34" charset="0"/>
                          <a:cs typeface="Tahoma" panose="020B0604030504040204" pitchFamily="34" charset="0"/>
                        </a:rPr>
                        <a:t>(Énoncé du but)</a:t>
                      </a:r>
                    </a:p>
                  </a:txBody>
                  <a:tcPr>
                    <a:lnL w="6350" cap="flat" cmpd="sng" algn="ctr">
                      <a:solidFill>
                        <a:srgbClr val="E35880"/>
                      </a:solidFill>
                      <a:prstDash val="solid"/>
                      <a:round/>
                      <a:headEnd type="none" w="med" len="med"/>
                      <a:tailEnd type="none" w="med" len="med"/>
                    </a:lnL>
                    <a:lnR w="6350" cap="flat" cmpd="sng" algn="ctr">
                      <a:solidFill>
                        <a:srgbClr val="E35880"/>
                      </a:solidFill>
                      <a:prstDash val="solid"/>
                      <a:round/>
                      <a:headEnd type="none" w="med" len="med"/>
                      <a:tailEnd type="none" w="med" len="med"/>
                    </a:lnR>
                    <a:lnT w="6350" cap="flat" cmpd="sng" algn="ctr">
                      <a:solidFill>
                        <a:srgbClr val="E35880"/>
                      </a:solidFill>
                      <a:prstDash val="solid"/>
                      <a:round/>
                      <a:headEnd type="none" w="med" len="med"/>
                      <a:tailEnd type="none" w="med" len="med"/>
                    </a:lnT>
                    <a:lnB w="6350" cap="flat" cmpd="sng" algn="ctr">
                      <a:solidFill>
                        <a:srgbClr val="E35880"/>
                      </a:solidFill>
                      <a:prstDash val="solid"/>
                      <a:round/>
                      <a:headEnd type="none" w="med" len="med"/>
                      <a:tailEnd type="none" w="med" len="med"/>
                    </a:lnB>
                    <a:lnTlToBr w="12700" cmpd="sng">
                      <a:noFill/>
                      <a:prstDash val="solid"/>
                    </a:lnTlToBr>
                    <a:lnBlToTr w="12700" cmpd="sng">
                      <a:noFill/>
                      <a:prstDash val="solid"/>
                    </a:lnBlToTr>
                    <a:solidFill>
                      <a:srgbClr val="E35880"/>
                    </a:solidFill>
                  </a:tcPr>
                </a:tc>
                <a:tc>
                  <a:txBody>
                    <a:bodyPr/>
                    <a:lstStyle/>
                    <a:p>
                      <a:r>
                        <a:rPr lang="fr-FR" sz="2000" b="1" dirty="0">
                          <a:ln>
                            <a:noFill/>
                          </a:ln>
                          <a:solidFill>
                            <a:schemeClr val="bg1"/>
                          </a:solidFill>
                          <a:latin typeface="Tahoma" panose="020B0604030504040204" pitchFamily="34" charset="0"/>
                          <a:ea typeface="Tahoma" panose="020B0604030504040204" pitchFamily="34" charset="0"/>
                          <a:cs typeface="Tahoma" panose="020B0604030504040204" pitchFamily="34" charset="0"/>
                        </a:rPr>
                        <a:t>Indicateur(s) d’impact</a:t>
                      </a:r>
                    </a:p>
                  </a:txBody>
                  <a:tcPr>
                    <a:lnL w="6350" cap="flat" cmpd="sng" algn="ctr">
                      <a:solidFill>
                        <a:srgbClr val="E35880"/>
                      </a:solidFill>
                      <a:prstDash val="solid"/>
                      <a:round/>
                      <a:headEnd type="none" w="med" len="med"/>
                      <a:tailEnd type="none" w="med" len="med"/>
                    </a:lnL>
                    <a:lnR w="6350" cap="flat" cmpd="sng" algn="ctr">
                      <a:solidFill>
                        <a:srgbClr val="E35880"/>
                      </a:solidFill>
                      <a:prstDash val="solid"/>
                      <a:round/>
                      <a:headEnd type="none" w="med" len="med"/>
                      <a:tailEnd type="none" w="med" len="med"/>
                    </a:lnR>
                    <a:lnT w="6350" cap="flat" cmpd="sng" algn="ctr">
                      <a:solidFill>
                        <a:srgbClr val="E35880"/>
                      </a:solidFill>
                      <a:prstDash val="solid"/>
                      <a:round/>
                      <a:headEnd type="none" w="med" len="med"/>
                      <a:tailEnd type="none" w="med" len="med"/>
                    </a:lnT>
                    <a:lnB w="6350" cap="flat" cmpd="sng" algn="ctr">
                      <a:solidFill>
                        <a:srgbClr val="E35880"/>
                      </a:solidFill>
                      <a:prstDash val="solid"/>
                      <a:round/>
                      <a:headEnd type="none" w="med" len="med"/>
                      <a:tailEnd type="none" w="med" len="med"/>
                    </a:lnB>
                    <a:lnTlToBr w="12700" cmpd="sng">
                      <a:noFill/>
                      <a:prstDash val="solid"/>
                    </a:lnTlToBr>
                    <a:lnBlToTr w="12700" cmpd="sng">
                      <a:noFill/>
                      <a:prstDash val="solid"/>
                    </a:lnBlToTr>
                    <a:solidFill>
                      <a:srgbClr val="E35880"/>
                    </a:solidFill>
                  </a:tcPr>
                </a:tc>
                <a:tc>
                  <a:txBody>
                    <a:bodyPr/>
                    <a:lstStyle/>
                    <a:p>
                      <a:r>
                        <a:rPr lang="fr-FR" sz="2000" b="1" dirty="0">
                          <a:ln>
                            <a:noFill/>
                          </a:ln>
                          <a:solidFill>
                            <a:schemeClr val="bg1"/>
                          </a:solidFill>
                          <a:latin typeface="Tahoma" panose="020B0604030504040204" pitchFamily="34" charset="0"/>
                          <a:ea typeface="Tahoma" panose="020B0604030504040204" pitchFamily="34" charset="0"/>
                          <a:cs typeface="Tahoma" panose="020B0604030504040204" pitchFamily="34" charset="0"/>
                        </a:rPr>
                        <a:t>Sources de données ou moyens de vérification</a:t>
                      </a:r>
                    </a:p>
                  </a:txBody>
                  <a:tcPr>
                    <a:lnL w="6350" cap="flat" cmpd="sng" algn="ctr">
                      <a:solidFill>
                        <a:srgbClr val="E35880"/>
                      </a:solidFill>
                      <a:prstDash val="solid"/>
                      <a:round/>
                      <a:headEnd type="none" w="med" len="med"/>
                      <a:tailEnd type="none" w="med" len="med"/>
                    </a:lnL>
                    <a:lnR w="6350" cap="flat" cmpd="sng" algn="ctr">
                      <a:solidFill>
                        <a:srgbClr val="E35880"/>
                      </a:solidFill>
                      <a:prstDash val="solid"/>
                      <a:round/>
                      <a:headEnd type="none" w="med" len="med"/>
                      <a:tailEnd type="none" w="med" len="med"/>
                    </a:lnR>
                    <a:lnT w="6350" cap="flat" cmpd="sng" algn="ctr">
                      <a:solidFill>
                        <a:srgbClr val="E35880"/>
                      </a:solidFill>
                      <a:prstDash val="solid"/>
                      <a:round/>
                      <a:headEnd type="none" w="med" len="med"/>
                      <a:tailEnd type="none" w="med" len="med"/>
                    </a:lnT>
                    <a:lnB w="6350" cap="flat" cmpd="sng" algn="ctr">
                      <a:solidFill>
                        <a:srgbClr val="E35880"/>
                      </a:solidFill>
                      <a:prstDash val="solid"/>
                      <a:round/>
                      <a:headEnd type="none" w="med" len="med"/>
                      <a:tailEnd type="none" w="med" len="med"/>
                    </a:lnB>
                    <a:lnTlToBr w="12700" cmpd="sng">
                      <a:noFill/>
                      <a:prstDash val="solid"/>
                    </a:lnTlToBr>
                    <a:lnBlToTr w="12700" cmpd="sng">
                      <a:noFill/>
                      <a:prstDash val="solid"/>
                    </a:lnBlToTr>
                    <a:solidFill>
                      <a:srgbClr val="E35880"/>
                    </a:solidFill>
                  </a:tcPr>
                </a:tc>
                <a:extLst>
                  <a:ext uri="{0D108BD9-81ED-4DB2-BD59-A6C34878D82A}">
                    <a16:rowId xmlns:a16="http://schemas.microsoft.com/office/drawing/2014/main" val="3649854367"/>
                  </a:ext>
                </a:extLst>
              </a:tr>
              <a:tr h="8479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0" u="none" strike="noStrike" kern="1200" baseline="0" dirty="0">
                          <a:solidFill>
                            <a:schemeClr val="dk1"/>
                          </a:solidFill>
                          <a:latin typeface="+mn-lt"/>
                          <a:ea typeface="+mn-ea"/>
                          <a:cs typeface="+mn-cs"/>
                        </a:rPr>
                        <a:t>Moins de femmes meurent en couches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0" u="none" strike="noStrike" kern="1200" baseline="0" dirty="0">
                          <a:solidFill>
                            <a:schemeClr val="dk1"/>
                          </a:solidFill>
                          <a:latin typeface="+mn-lt"/>
                          <a:ea typeface="+mn-ea"/>
                          <a:cs typeface="+mn-cs"/>
                        </a:rPr>
                        <a:t>	</a:t>
                      </a:r>
                    </a:p>
                  </a:txBody>
                  <a:tcPr>
                    <a:lnL w="6350" cap="flat" cmpd="sng" algn="ctr">
                      <a:solidFill>
                        <a:srgbClr val="E35880"/>
                      </a:solidFill>
                      <a:prstDash val="solid"/>
                      <a:round/>
                      <a:headEnd type="none" w="med" len="med"/>
                      <a:tailEnd type="none" w="med" len="med"/>
                    </a:lnL>
                    <a:lnR w="6350" cap="flat" cmpd="sng" algn="ctr">
                      <a:solidFill>
                        <a:srgbClr val="E35880"/>
                      </a:solidFill>
                      <a:prstDash val="solid"/>
                      <a:round/>
                      <a:headEnd type="none" w="med" len="med"/>
                      <a:tailEnd type="none" w="med" len="med"/>
                    </a:lnR>
                    <a:lnT w="6350" cap="flat" cmpd="sng" algn="ctr">
                      <a:solidFill>
                        <a:srgbClr val="E35880"/>
                      </a:solidFill>
                      <a:prstDash val="solid"/>
                      <a:round/>
                      <a:headEnd type="none" w="med" len="med"/>
                      <a:tailEnd type="none" w="med" len="med"/>
                    </a:lnT>
                    <a:lnB w="6350" cap="flat" cmpd="sng" algn="ctr">
                      <a:solidFill>
                        <a:srgbClr val="E358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0" u="none" strike="noStrike" kern="1200" baseline="0" dirty="0">
                          <a:solidFill>
                            <a:schemeClr val="dk1"/>
                          </a:solidFill>
                          <a:latin typeface="+mn-lt"/>
                          <a:ea typeface="+mn-ea"/>
                          <a:cs typeface="+mn-cs"/>
                        </a:rPr>
                        <a:t>Ratio de mortalité maternelle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0" u="none" strike="noStrike" kern="1200" baseline="0" dirty="0">
                          <a:solidFill>
                            <a:schemeClr val="dk1"/>
                          </a:solidFill>
                          <a:latin typeface="+mn-lt"/>
                          <a:ea typeface="+mn-ea"/>
                          <a:cs typeface="+mn-cs"/>
                        </a:rPr>
                        <a:t>	</a:t>
                      </a:r>
                    </a:p>
                  </a:txBody>
                  <a:tcPr>
                    <a:lnL w="6350" cap="flat" cmpd="sng" algn="ctr">
                      <a:solidFill>
                        <a:srgbClr val="E35880"/>
                      </a:solidFill>
                      <a:prstDash val="solid"/>
                      <a:round/>
                      <a:headEnd type="none" w="med" len="med"/>
                      <a:tailEnd type="none" w="med" len="med"/>
                    </a:lnL>
                    <a:lnR w="6350" cap="flat" cmpd="sng" algn="ctr">
                      <a:solidFill>
                        <a:srgbClr val="E35880"/>
                      </a:solidFill>
                      <a:prstDash val="solid"/>
                      <a:round/>
                      <a:headEnd type="none" w="med" len="med"/>
                      <a:tailEnd type="none" w="med" len="med"/>
                    </a:lnR>
                    <a:lnT w="6350" cap="flat" cmpd="sng" algn="ctr">
                      <a:solidFill>
                        <a:srgbClr val="E35880"/>
                      </a:solidFill>
                      <a:prstDash val="solid"/>
                      <a:round/>
                      <a:headEnd type="none" w="med" len="med"/>
                      <a:tailEnd type="none" w="med" len="med"/>
                    </a:lnT>
                    <a:lnB w="6350" cap="flat" cmpd="sng" algn="ctr">
                      <a:solidFill>
                        <a:srgbClr val="E358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0" u="none" strike="noStrike" kern="1200" baseline="0">
                          <a:solidFill>
                            <a:schemeClr val="dk1"/>
                          </a:solidFill>
                          <a:latin typeface="+mn-lt"/>
                          <a:ea typeface="+mn-ea"/>
                          <a:cs typeface="+mn-cs"/>
                        </a:rPr>
                        <a:t>Demographic and Health Survey</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0" u="none" strike="noStrike" kern="1200" baseline="0">
                          <a:solidFill>
                            <a:schemeClr val="dk1"/>
                          </a:solidFill>
                          <a:latin typeface="+mn-lt"/>
                          <a:ea typeface="+mn-ea"/>
                          <a:cs typeface="+mn-cs"/>
                        </a:rPr>
                        <a:t>(DHS)	</a:t>
                      </a:r>
                      <a:endParaRPr lang="fr-FR" sz="1800" b="0" i="0" u="none" strike="noStrike" kern="1200" baseline="0" dirty="0">
                        <a:solidFill>
                          <a:schemeClr val="dk1"/>
                        </a:solidFill>
                        <a:latin typeface="+mn-lt"/>
                        <a:ea typeface="+mn-ea"/>
                        <a:cs typeface="+mn-cs"/>
                      </a:endParaRPr>
                    </a:p>
                  </a:txBody>
                  <a:tcPr>
                    <a:lnL w="6350" cap="flat" cmpd="sng" algn="ctr">
                      <a:solidFill>
                        <a:srgbClr val="E35880"/>
                      </a:solidFill>
                      <a:prstDash val="solid"/>
                      <a:round/>
                      <a:headEnd type="none" w="med" len="med"/>
                      <a:tailEnd type="none" w="med" len="med"/>
                    </a:lnL>
                    <a:lnR w="6350" cap="flat" cmpd="sng" algn="ctr">
                      <a:solidFill>
                        <a:srgbClr val="E35880"/>
                      </a:solidFill>
                      <a:prstDash val="solid"/>
                      <a:round/>
                      <a:headEnd type="none" w="med" len="med"/>
                      <a:tailEnd type="none" w="med" len="med"/>
                    </a:lnR>
                    <a:lnT w="6350" cap="flat" cmpd="sng" algn="ctr">
                      <a:solidFill>
                        <a:srgbClr val="E35880"/>
                      </a:solidFill>
                      <a:prstDash val="solid"/>
                      <a:round/>
                      <a:headEnd type="none" w="med" len="med"/>
                      <a:tailEnd type="none" w="med" len="med"/>
                    </a:lnT>
                    <a:lnB w="6350" cap="flat" cmpd="sng" algn="ctr">
                      <a:solidFill>
                        <a:srgbClr val="E358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85821914"/>
                  </a:ext>
                </a:extLst>
              </a:tr>
              <a:tr h="8479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0" u="none" strike="noStrike" kern="1200" baseline="0" dirty="0">
                          <a:solidFill>
                            <a:schemeClr val="dk1"/>
                          </a:solidFill>
                          <a:latin typeface="+mn-lt"/>
                          <a:ea typeface="+mn-ea"/>
                          <a:cs typeface="+mn-cs"/>
                        </a:rPr>
                        <a:t>Augmentation de l’utilisation des services prénatals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0" u="none" strike="noStrike" kern="1200" baseline="0" dirty="0">
                          <a:solidFill>
                            <a:schemeClr val="dk1"/>
                          </a:solidFill>
                          <a:latin typeface="+mn-lt"/>
                          <a:ea typeface="+mn-ea"/>
                          <a:cs typeface="+mn-cs"/>
                        </a:rPr>
                        <a:t>	</a:t>
                      </a:r>
                    </a:p>
                  </a:txBody>
                  <a:tcPr>
                    <a:lnL w="6350" cap="flat" cmpd="sng" algn="ctr">
                      <a:solidFill>
                        <a:srgbClr val="E35880"/>
                      </a:solidFill>
                      <a:prstDash val="solid"/>
                      <a:round/>
                      <a:headEnd type="none" w="med" len="med"/>
                      <a:tailEnd type="none" w="med" len="med"/>
                    </a:lnL>
                    <a:lnR w="6350" cap="flat" cmpd="sng" algn="ctr">
                      <a:solidFill>
                        <a:srgbClr val="E35880"/>
                      </a:solidFill>
                      <a:prstDash val="solid"/>
                      <a:round/>
                      <a:headEnd type="none" w="med" len="med"/>
                      <a:tailEnd type="none" w="med" len="med"/>
                    </a:lnR>
                    <a:lnT w="6350" cap="flat" cmpd="sng" algn="ctr">
                      <a:solidFill>
                        <a:srgbClr val="E35880"/>
                      </a:solidFill>
                      <a:prstDash val="solid"/>
                      <a:round/>
                      <a:headEnd type="none" w="med" len="med"/>
                      <a:tailEnd type="none" w="med" len="med"/>
                    </a:lnT>
                    <a:lnB w="6350" cap="flat" cmpd="sng" algn="ctr">
                      <a:solidFill>
                        <a:srgbClr val="E35880"/>
                      </a:solidFill>
                      <a:prstDash val="solid"/>
                      <a:round/>
                      <a:headEnd type="none" w="med" len="med"/>
                      <a:tailEnd type="none" w="med" len="med"/>
                    </a:lnB>
                    <a:lnTlToBr w="12700" cmpd="sng">
                      <a:noFill/>
                      <a:prstDash val="solid"/>
                    </a:lnTlToBr>
                    <a:lnBlToTr w="12700" cmpd="sng">
                      <a:noFill/>
                      <a:prstDash val="solid"/>
                    </a:lnBlToTr>
                    <a:solidFill>
                      <a:srgbClr val="F6B5D1"/>
                    </a:solidFill>
                  </a:tcPr>
                </a:tc>
                <a:tc>
                  <a:txBody>
                    <a:bodyPr/>
                    <a:lstStyle/>
                    <a:p>
                      <a:r>
                        <a:rPr lang="fr-FR" sz="1800" b="0" i="0" u="none" strike="noStrike" kern="1200" baseline="0" dirty="0">
                          <a:solidFill>
                            <a:schemeClr val="dk1"/>
                          </a:solidFill>
                          <a:latin typeface="+mn-lt"/>
                          <a:ea typeface="+mn-ea"/>
                          <a:cs typeface="+mn-cs"/>
                        </a:rPr>
                        <a:t>Pourcentage de femmes recevant des soins prénatals pendant la grossesse</a:t>
                      </a:r>
                    </a:p>
                    <a:p>
                      <a:r>
                        <a:rPr lang="fr-FR" sz="1800" b="0" i="0" u="none" strike="noStrike" kern="1200" baseline="0" dirty="0">
                          <a:solidFill>
                            <a:schemeClr val="dk1"/>
                          </a:solidFill>
                          <a:latin typeface="+mn-lt"/>
                          <a:ea typeface="+mn-ea"/>
                          <a:cs typeface="+mn-cs"/>
                        </a:rPr>
                        <a:t> </a:t>
                      </a:r>
                    </a:p>
                    <a:p>
                      <a:r>
                        <a:rPr lang="fr-FR" sz="1800" b="0" i="0" u="none" strike="noStrike" kern="1200" baseline="0" dirty="0">
                          <a:solidFill>
                            <a:schemeClr val="dk1"/>
                          </a:solidFill>
                          <a:latin typeface="+mn-lt"/>
                          <a:ea typeface="+mn-ea"/>
                          <a:cs typeface="+mn-cs"/>
                        </a:rPr>
                        <a:t>Pourcentage de naissances vivantes facilitées par du personnel de santé qualifié (dont les sages-femmes) 	</a:t>
                      </a:r>
                    </a:p>
                  </a:txBody>
                  <a:tcPr>
                    <a:lnL w="6350" cap="flat" cmpd="sng" algn="ctr">
                      <a:solidFill>
                        <a:srgbClr val="E35880"/>
                      </a:solidFill>
                      <a:prstDash val="solid"/>
                      <a:round/>
                      <a:headEnd type="none" w="med" len="med"/>
                      <a:tailEnd type="none" w="med" len="med"/>
                    </a:lnL>
                    <a:lnR w="6350" cap="flat" cmpd="sng" algn="ctr">
                      <a:solidFill>
                        <a:srgbClr val="E35880"/>
                      </a:solidFill>
                      <a:prstDash val="solid"/>
                      <a:round/>
                      <a:headEnd type="none" w="med" len="med"/>
                      <a:tailEnd type="none" w="med" len="med"/>
                    </a:lnR>
                    <a:lnT w="6350" cap="flat" cmpd="sng" algn="ctr">
                      <a:solidFill>
                        <a:srgbClr val="E35880"/>
                      </a:solidFill>
                      <a:prstDash val="solid"/>
                      <a:round/>
                      <a:headEnd type="none" w="med" len="med"/>
                      <a:tailEnd type="none" w="med" len="med"/>
                    </a:lnT>
                    <a:lnB w="6350" cap="flat" cmpd="sng" algn="ctr">
                      <a:solidFill>
                        <a:srgbClr val="E35880"/>
                      </a:solidFill>
                      <a:prstDash val="solid"/>
                      <a:round/>
                      <a:headEnd type="none" w="med" len="med"/>
                      <a:tailEnd type="none" w="med" len="med"/>
                    </a:lnB>
                    <a:lnTlToBr w="12700" cmpd="sng">
                      <a:noFill/>
                      <a:prstDash val="solid"/>
                    </a:lnTlToBr>
                    <a:lnBlToTr w="12700" cmpd="sng">
                      <a:noFill/>
                      <a:prstDash val="solid"/>
                    </a:lnBlToTr>
                    <a:solidFill>
                      <a:srgbClr val="F6B5D1"/>
                    </a:solidFill>
                  </a:tcPr>
                </a:tc>
                <a:tc>
                  <a:txBody>
                    <a:bodyPr/>
                    <a:lstStyle/>
                    <a:p>
                      <a:r>
                        <a:rPr lang="fr-FR" sz="1800" b="0" i="0" u="none" strike="noStrike" kern="1200" baseline="0" dirty="0">
                          <a:solidFill>
                            <a:schemeClr val="dk1"/>
                          </a:solidFill>
                          <a:latin typeface="+mn-lt"/>
                          <a:ea typeface="+mn-ea"/>
                          <a:cs typeface="+mn-cs"/>
                        </a:rPr>
                        <a:t>Système national de gestion de l’information sanitaire (SNIS)	</a:t>
                      </a:r>
                    </a:p>
                  </a:txBody>
                  <a:tcPr>
                    <a:lnL w="6350" cap="flat" cmpd="sng" algn="ctr">
                      <a:solidFill>
                        <a:srgbClr val="E35880"/>
                      </a:solidFill>
                      <a:prstDash val="solid"/>
                      <a:round/>
                      <a:headEnd type="none" w="med" len="med"/>
                      <a:tailEnd type="none" w="med" len="med"/>
                    </a:lnL>
                    <a:lnR w="6350" cap="flat" cmpd="sng" algn="ctr">
                      <a:solidFill>
                        <a:srgbClr val="E35880"/>
                      </a:solidFill>
                      <a:prstDash val="solid"/>
                      <a:round/>
                      <a:headEnd type="none" w="med" len="med"/>
                      <a:tailEnd type="none" w="med" len="med"/>
                    </a:lnR>
                    <a:lnT w="6350" cap="flat" cmpd="sng" algn="ctr">
                      <a:solidFill>
                        <a:srgbClr val="E35880"/>
                      </a:solidFill>
                      <a:prstDash val="solid"/>
                      <a:round/>
                      <a:headEnd type="none" w="med" len="med"/>
                      <a:tailEnd type="none" w="med" len="med"/>
                    </a:lnT>
                    <a:lnB w="6350" cap="flat" cmpd="sng" algn="ctr">
                      <a:solidFill>
                        <a:srgbClr val="E35880"/>
                      </a:solidFill>
                      <a:prstDash val="solid"/>
                      <a:round/>
                      <a:headEnd type="none" w="med" len="med"/>
                      <a:tailEnd type="none" w="med" len="med"/>
                    </a:lnB>
                    <a:lnTlToBr w="12700" cmpd="sng">
                      <a:noFill/>
                      <a:prstDash val="solid"/>
                    </a:lnTlToBr>
                    <a:lnBlToTr w="12700" cmpd="sng">
                      <a:noFill/>
                      <a:prstDash val="solid"/>
                    </a:lnBlToTr>
                    <a:solidFill>
                      <a:srgbClr val="F6B5D1"/>
                    </a:solidFill>
                  </a:tcPr>
                </a:tc>
                <a:extLst>
                  <a:ext uri="{0D108BD9-81ED-4DB2-BD59-A6C34878D82A}">
                    <a16:rowId xmlns:a16="http://schemas.microsoft.com/office/drawing/2014/main" val="1282807743"/>
                  </a:ext>
                </a:extLst>
              </a:tr>
            </a:tbl>
          </a:graphicData>
        </a:graphic>
      </p:graphicFrame>
    </p:spTree>
    <p:extLst>
      <p:ext uri="{BB962C8B-B14F-4D97-AF65-F5344CB8AC3E}">
        <p14:creationId xmlns:p14="http://schemas.microsoft.com/office/powerpoint/2010/main" val="336606463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E36C68F-E62E-49FF-AF62-3DEC8F5057BC}"/>
              </a:ext>
            </a:extLst>
          </p:cNvPr>
          <p:cNvSpPr>
            <a:spLocks noGrp="1"/>
          </p:cNvSpPr>
          <p:nvPr>
            <p:ph idx="1"/>
          </p:nvPr>
        </p:nvSpPr>
        <p:spPr/>
        <p:txBody>
          <a:bodyPr/>
          <a:lstStyle/>
          <a:p>
            <a:endParaRPr lang="fr-FR" sz="1800">
              <a:solidFill>
                <a:srgbClr val="808284"/>
              </a:solidFill>
              <a:latin typeface="Marydale"/>
            </a:endParaRPr>
          </a:p>
          <a:p>
            <a:pPr marL="0" indent="0">
              <a:buNone/>
            </a:pPr>
            <a:endParaRPr lang="fr-FR"/>
          </a:p>
        </p:txBody>
      </p:sp>
      <p:sp>
        <p:nvSpPr>
          <p:cNvPr id="3" name="Title 2">
            <a:extLst>
              <a:ext uri="{FF2B5EF4-FFF2-40B4-BE49-F238E27FC236}">
                <a16:creationId xmlns:a16="http://schemas.microsoft.com/office/drawing/2014/main" id="{8945BF20-8B6F-436F-9821-35A3C7A2BC75}"/>
              </a:ext>
            </a:extLst>
          </p:cNvPr>
          <p:cNvSpPr>
            <a:spLocks noGrp="1"/>
          </p:cNvSpPr>
          <p:nvPr>
            <p:ph type="title"/>
          </p:nvPr>
        </p:nvSpPr>
        <p:spPr/>
        <p:txBody>
          <a:bodyPr/>
          <a:lstStyle/>
          <a:p>
            <a:r>
              <a:rPr lang="fr-FR"/>
              <a:t>8.3 Impact</a:t>
            </a:r>
          </a:p>
        </p:txBody>
      </p:sp>
      <p:graphicFrame>
        <p:nvGraphicFramePr>
          <p:cNvPr id="6" name="Table 5">
            <a:extLst>
              <a:ext uri="{FF2B5EF4-FFF2-40B4-BE49-F238E27FC236}">
                <a16:creationId xmlns:a16="http://schemas.microsoft.com/office/drawing/2014/main" id="{6BFE725E-A024-7C45-8E7B-AF92DCB78416}"/>
              </a:ext>
            </a:extLst>
          </p:cNvPr>
          <p:cNvGraphicFramePr>
            <a:graphicFrameLocks noGrp="1"/>
          </p:cNvGraphicFramePr>
          <p:nvPr>
            <p:extLst>
              <p:ext uri="{D42A27DB-BD31-4B8C-83A1-F6EECF244321}">
                <p14:modId xmlns:p14="http://schemas.microsoft.com/office/powerpoint/2010/main" val="737260286"/>
              </p:ext>
            </p:extLst>
          </p:nvPr>
        </p:nvGraphicFramePr>
        <p:xfrm>
          <a:off x="846945" y="3322882"/>
          <a:ext cx="10224796" cy="2854080"/>
        </p:xfrm>
        <a:graphic>
          <a:graphicData uri="http://schemas.openxmlformats.org/drawingml/2006/table">
            <a:tbl>
              <a:tblPr firstRow="1" bandRow="1">
                <a:tableStyleId>{FABFCF23-3B69-468F-B69F-88F6DE6A72F2}</a:tableStyleId>
              </a:tblPr>
              <a:tblGrid>
                <a:gridCol w="3796004">
                  <a:extLst>
                    <a:ext uri="{9D8B030D-6E8A-4147-A177-3AD203B41FA5}">
                      <a16:colId xmlns:a16="http://schemas.microsoft.com/office/drawing/2014/main" val="3929736432"/>
                    </a:ext>
                  </a:extLst>
                </a:gridCol>
                <a:gridCol w="2788161">
                  <a:extLst>
                    <a:ext uri="{9D8B030D-6E8A-4147-A177-3AD203B41FA5}">
                      <a16:colId xmlns:a16="http://schemas.microsoft.com/office/drawing/2014/main" val="1463842177"/>
                    </a:ext>
                  </a:extLst>
                </a:gridCol>
                <a:gridCol w="3640631">
                  <a:extLst>
                    <a:ext uri="{9D8B030D-6E8A-4147-A177-3AD203B41FA5}">
                      <a16:colId xmlns:a16="http://schemas.microsoft.com/office/drawing/2014/main" val="1850930710"/>
                    </a:ext>
                  </a:extLst>
                </a:gridCol>
              </a:tblGrid>
              <a:tr h="0">
                <a:tc gridSpan="3">
                  <a:txBody>
                    <a:bodyPr/>
                    <a:lstStyle/>
                    <a:p>
                      <a:r>
                        <a:rPr lang="en-US" sz="2400" dirty="0" err="1">
                          <a:ln>
                            <a:noFill/>
                          </a:ln>
                          <a:solidFill>
                            <a:schemeClr val="bg1"/>
                          </a:solidFill>
                          <a:latin typeface="Tahoma" panose="020B0604030504040204" pitchFamily="34" charset="0"/>
                          <a:ea typeface="Tahoma" panose="020B0604030504040204" pitchFamily="34" charset="0"/>
                          <a:cs typeface="Tahoma" panose="020B0604030504040204" pitchFamily="34" charset="0"/>
                        </a:rPr>
                        <a:t>Objcetif</a:t>
                      </a:r>
                      <a:r>
                        <a:rPr lang="en-US" sz="2400" dirty="0">
                          <a:ln>
                            <a:noFill/>
                          </a:ln>
                          <a:solidFill>
                            <a:schemeClr val="bg1"/>
                          </a:solidFill>
                          <a:latin typeface="Tahoma" panose="020B0604030504040204" pitchFamily="34" charset="0"/>
                          <a:ea typeface="Tahoma" panose="020B0604030504040204" pitchFamily="34" charset="0"/>
                          <a:cs typeface="Tahoma" panose="020B0604030504040204" pitchFamily="34" charset="0"/>
                        </a:rPr>
                        <a:t> :</a:t>
                      </a:r>
                    </a:p>
                  </a:txBody>
                  <a:tcPr>
                    <a:lnL w="6350" cap="flat" cmpd="sng" algn="ctr">
                      <a:solidFill>
                        <a:srgbClr val="E35880"/>
                      </a:solidFill>
                      <a:prstDash val="solid"/>
                      <a:round/>
                      <a:headEnd type="none" w="med" len="med"/>
                      <a:tailEnd type="none" w="med" len="med"/>
                    </a:lnL>
                    <a:lnR w="6350" cap="flat" cmpd="sng" algn="ctr">
                      <a:solidFill>
                        <a:srgbClr val="E35880"/>
                      </a:solidFill>
                      <a:prstDash val="solid"/>
                      <a:round/>
                      <a:headEnd type="none" w="med" len="med"/>
                      <a:tailEnd type="none" w="med" len="med"/>
                    </a:lnR>
                    <a:lnT w="6350" cap="flat" cmpd="sng" algn="ctr">
                      <a:solidFill>
                        <a:srgbClr val="E35880"/>
                      </a:solidFill>
                      <a:prstDash val="solid"/>
                      <a:round/>
                      <a:headEnd type="none" w="med" len="med"/>
                      <a:tailEnd type="none" w="med" len="med"/>
                    </a:lnT>
                    <a:lnB w="6350" cap="flat" cmpd="sng" algn="ctr">
                      <a:solidFill>
                        <a:srgbClr val="E35880"/>
                      </a:solidFill>
                      <a:prstDash val="solid"/>
                      <a:round/>
                      <a:headEnd type="none" w="med" len="med"/>
                      <a:tailEnd type="none" w="med" len="med"/>
                    </a:lnB>
                    <a:lnTlToBr w="12700" cmpd="sng">
                      <a:noFill/>
                      <a:prstDash val="solid"/>
                    </a:lnTlToBr>
                    <a:lnBlToTr w="12700" cmpd="sng">
                      <a:noFill/>
                      <a:prstDash val="solid"/>
                    </a:lnBlToTr>
                    <a:solidFill>
                      <a:srgbClr val="E35880"/>
                    </a:solidFill>
                  </a:tcPr>
                </a:tc>
                <a:tc hMerge="1">
                  <a:txBody>
                    <a:bodyPr/>
                    <a:lstStyle/>
                    <a:p>
                      <a:endParaRPr lang="en-US" sz="20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2D95"/>
                    </a:solidFill>
                  </a:tcPr>
                </a:tc>
                <a:tc hMerge="1">
                  <a:txBody>
                    <a:bodyPr/>
                    <a:lstStyle/>
                    <a:p>
                      <a:endParaRPr lang="en-US" sz="20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2D95"/>
                    </a:solidFill>
                  </a:tcPr>
                </a:tc>
                <a:extLst>
                  <a:ext uri="{0D108BD9-81ED-4DB2-BD59-A6C34878D82A}">
                    <a16:rowId xmlns:a16="http://schemas.microsoft.com/office/drawing/2014/main" val="2055377398"/>
                  </a:ext>
                </a:extLst>
              </a:tr>
              <a:tr h="0">
                <a:tc>
                  <a:txBody>
                    <a:bodyPr/>
                    <a:lstStyle/>
                    <a:p>
                      <a:r>
                        <a:rPr lang="fr-FR" sz="2000" b="1" dirty="0">
                          <a:ln>
                            <a:noFill/>
                          </a:ln>
                          <a:solidFill>
                            <a:schemeClr val="bg1"/>
                          </a:solidFill>
                          <a:latin typeface="Tahoma" panose="020B0604030504040204" pitchFamily="34" charset="0"/>
                          <a:ea typeface="Tahoma" panose="020B0604030504040204" pitchFamily="34" charset="0"/>
                          <a:cs typeface="Tahoma" panose="020B0604030504040204" pitchFamily="34" charset="0"/>
                        </a:rPr>
                        <a:t>Impact visé</a:t>
                      </a:r>
                    </a:p>
                    <a:p>
                      <a:r>
                        <a:rPr lang="fr-FR" sz="2000" b="1" dirty="0">
                          <a:ln>
                            <a:noFill/>
                          </a:ln>
                          <a:solidFill>
                            <a:schemeClr val="bg1"/>
                          </a:solidFill>
                          <a:latin typeface="Tahoma" panose="020B0604030504040204" pitchFamily="34" charset="0"/>
                          <a:ea typeface="Tahoma" panose="020B0604030504040204" pitchFamily="34" charset="0"/>
                          <a:cs typeface="Tahoma" panose="020B0604030504040204" pitchFamily="34" charset="0"/>
                        </a:rPr>
                        <a:t>(Énoncé du but)</a:t>
                      </a:r>
                    </a:p>
                  </a:txBody>
                  <a:tcPr>
                    <a:lnL w="6350" cap="flat" cmpd="sng" algn="ctr">
                      <a:solidFill>
                        <a:srgbClr val="E35880"/>
                      </a:solidFill>
                      <a:prstDash val="solid"/>
                      <a:round/>
                      <a:headEnd type="none" w="med" len="med"/>
                      <a:tailEnd type="none" w="med" len="med"/>
                    </a:lnL>
                    <a:lnR w="6350" cap="flat" cmpd="sng" algn="ctr">
                      <a:solidFill>
                        <a:srgbClr val="E35880"/>
                      </a:solidFill>
                      <a:prstDash val="solid"/>
                      <a:round/>
                      <a:headEnd type="none" w="med" len="med"/>
                      <a:tailEnd type="none" w="med" len="med"/>
                    </a:lnR>
                    <a:lnT w="6350" cap="flat" cmpd="sng" algn="ctr">
                      <a:solidFill>
                        <a:srgbClr val="E35880"/>
                      </a:solidFill>
                      <a:prstDash val="solid"/>
                      <a:round/>
                      <a:headEnd type="none" w="med" len="med"/>
                      <a:tailEnd type="none" w="med" len="med"/>
                    </a:lnT>
                    <a:lnB w="6350" cap="flat" cmpd="sng" algn="ctr">
                      <a:solidFill>
                        <a:srgbClr val="E35880"/>
                      </a:solidFill>
                      <a:prstDash val="solid"/>
                      <a:round/>
                      <a:headEnd type="none" w="med" len="med"/>
                      <a:tailEnd type="none" w="med" len="med"/>
                    </a:lnB>
                    <a:lnTlToBr w="12700" cmpd="sng">
                      <a:noFill/>
                      <a:prstDash val="solid"/>
                    </a:lnTlToBr>
                    <a:lnBlToTr w="12700" cmpd="sng">
                      <a:noFill/>
                      <a:prstDash val="solid"/>
                    </a:lnBlToTr>
                    <a:solidFill>
                      <a:srgbClr val="E35880"/>
                    </a:solidFill>
                  </a:tcPr>
                </a:tc>
                <a:tc>
                  <a:txBody>
                    <a:bodyPr/>
                    <a:lstStyle/>
                    <a:p>
                      <a:r>
                        <a:rPr lang="fr-FR" sz="2000" b="1" dirty="0">
                          <a:ln>
                            <a:noFill/>
                          </a:ln>
                          <a:solidFill>
                            <a:schemeClr val="bg1"/>
                          </a:solidFill>
                          <a:latin typeface="Tahoma" panose="020B0604030504040204" pitchFamily="34" charset="0"/>
                          <a:ea typeface="Tahoma" panose="020B0604030504040204" pitchFamily="34" charset="0"/>
                          <a:cs typeface="Tahoma" panose="020B0604030504040204" pitchFamily="34" charset="0"/>
                        </a:rPr>
                        <a:t>Indicateur(s) d’impact</a:t>
                      </a:r>
                    </a:p>
                  </a:txBody>
                  <a:tcPr>
                    <a:lnL w="6350" cap="flat" cmpd="sng" algn="ctr">
                      <a:solidFill>
                        <a:srgbClr val="E35880"/>
                      </a:solidFill>
                      <a:prstDash val="solid"/>
                      <a:round/>
                      <a:headEnd type="none" w="med" len="med"/>
                      <a:tailEnd type="none" w="med" len="med"/>
                    </a:lnL>
                    <a:lnR w="6350" cap="flat" cmpd="sng" algn="ctr">
                      <a:solidFill>
                        <a:srgbClr val="E35880"/>
                      </a:solidFill>
                      <a:prstDash val="solid"/>
                      <a:round/>
                      <a:headEnd type="none" w="med" len="med"/>
                      <a:tailEnd type="none" w="med" len="med"/>
                    </a:lnR>
                    <a:lnT w="6350" cap="flat" cmpd="sng" algn="ctr">
                      <a:solidFill>
                        <a:srgbClr val="E35880"/>
                      </a:solidFill>
                      <a:prstDash val="solid"/>
                      <a:round/>
                      <a:headEnd type="none" w="med" len="med"/>
                      <a:tailEnd type="none" w="med" len="med"/>
                    </a:lnT>
                    <a:lnB w="6350" cap="flat" cmpd="sng" algn="ctr">
                      <a:solidFill>
                        <a:srgbClr val="E35880"/>
                      </a:solidFill>
                      <a:prstDash val="solid"/>
                      <a:round/>
                      <a:headEnd type="none" w="med" len="med"/>
                      <a:tailEnd type="none" w="med" len="med"/>
                    </a:lnB>
                    <a:lnTlToBr w="12700" cmpd="sng">
                      <a:noFill/>
                      <a:prstDash val="solid"/>
                    </a:lnTlToBr>
                    <a:lnBlToTr w="12700" cmpd="sng">
                      <a:noFill/>
                      <a:prstDash val="solid"/>
                    </a:lnBlToTr>
                    <a:solidFill>
                      <a:srgbClr val="E35880"/>
                    </a:solidFill>
                  </a:tcPr>
                </a:tc>
                <a:tc>
                  <a:txBody>
                    <a:bodyPr/>
                    <a:lstStyle/>
                    <a:p>
                      <a:r>
                        <a:rPr lang="fr-FR" sz="2000" b="1" dirty="0">
                          <a:ln>
                            <a:noFill/>
                          </a:ln>
                          <a:solidFill>
                            <a:schemeClr val="bg1"/>
                          </a:solidFill>
                          <a:latin typeface="Tahoma" panose="020B0604030504040204" pitchFamily="34" charset="0"/>
                          <a:ea typeface="Tahoma" panose="020B0604030504040204" pitchFamily="34" charset="0"/>
                          <a:cs typeface="Tahoma" panose="020B0604030504040204" pitchFamily="34" charset="0"/>
                        </a:rPr>
                        <a:t>Sources de données ou moyens de vérification</a:t>
                      </a:r>
                    </a:p>
                  </a:txBody>
                  <a:tcPr>
                    <a:lnL w="6350" cap="flat" cmpd="sng" algn="ctr">
                      <a:solidFill>
                        <a:srgbClr val="E35880"/>
                      </a:solidFill>
                      <a:prstDash val="solid"/>
                      <a:round/>
                      <a:headEnd type="none" w="med" len="med"/>
                      <a:tailEnd type="none" w="med" len="med"/>
                    </a:lnL>
                    <a:lnR w="6350" cap="flat" cmpd="sng" algn="ctr">
                      <a:solidFill>
                        <a:srgbClr val="E35880"/>
                      </a:solidFill>
                      <a:prstDash val="solid"/>
                      <a:round/>
                      <a:headEnd type="none" w="med" len="med"/>
                      <a:tailEnd type="none" w="med" len="med"/>
                    </a:lnR>
                    <a:lnT w="6350" cap="flat" cmpd="sng" algn="ctr">
                      <a:solidFill>
                        <a:srgbClr val="E35880"/>
                      </a:solidFill>
                      <a:prstDash val="solid"/>
                      <a:round/>
                      <a:headEnd type="none" w="med" len="med"/>
                      <a:tailEnd type="none" w="med" len="med"/>
                    </a:lnT>
                    <a:lnB w="6350" cap="flat" cmpd="sng" algn="ctr">
                      <a:solidFill>
                        <a:srgbClr val="E35880"/>
                      </a:solidFill>
                      <a:prstDash val="solid"/>
                      <a:round/>
                      <a:headEnd type="none" w="med" len="med"/>
                      <a:tailEnd type="none" w="med" len="med"/>
                    </a:lnB>
                    <a:lnTlToBr w="12700" cmpd="sng">
                      <a:noFill/>
                      <a:prstDash val="solid"/>
                    </a:lnTlToBr>
                    <a:lnBlToTr w="12700" cmpd="sng">
                      <a:noFill/>
                      <a:prstDash val="solid"/>
                    </a:lnBlToTr>
                    <a:solidFill>
                      <a:srgbClr val="E35880"/>
                    </a:solidFill>
                  </a:tcPr>
                </a:tc>
                <a:extLst>
                  <a:ext uri="{0D108BD9-81ED-4DB2-BD59-A6C34878D82A}">
                    <a16:rowId xmlns:a16="http://schemas.microsoft.com/office/drawing/2014/main" val="3649854367"/>
                  </a:ext>
                </a:extLst>
              </a:tr>
              <a:tr h="8479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kern="1200" baseline="0" dirty="0">
                        <a:solidFill>
                          <a:schemeClr val="dk1"/>
                        </a:solidFill>
                        <a:latin typeface="+mn-lt"/>
                        <a:ea typeface="+mn-ea"/>
                        <a:cs typeface="+mn-cs"/>
                      </a:endParaRPr>
                    </a:p>
                  </a:txBody>
                  <a:tcPr>
                    <a:lnL w="6350" cap="flat" cmpd="sng" algn="ctr">
                      <a:solidFill>
                        <a:srgbClr val="E35880"/>
                      </a:solidFill>
                      <a:prstDash val="solid"/>
                      <a:round/>
                      <a:headEnd type="none" w="med" len="med"/>
                      <a:tailEnd type="none" w="med" len="med"/>
                    </a:lnL>
                    <a:lnR w="6350" cap="flat" cmpd="sng" algn="ctr">
                      <a:solidFill>
                        <a:srgbClr val="E35880"/>
                      </a:solidFill>
                      <a:prstDash val="solid"/>
                      <a:round/>
                      <a:headEnd type="none" w="med" len="med"/>
                      <a:tailEnd type="none" w="med" len="med"/>
                    </a:lnR>
                    <a:lnT w="6350" cap="flat" cmpd="sng" algn="ctr">
                      <a:solidFill>
                        <a:srgbClr val="E35880"/>
                      </a:solidFill>
                      <a:prstDash val="solid"/>
                      <a:round/>
                      <a:headEnd type="none" w="med" len="med"/>
                      <a:tailEnd type="none" w="med" len="med"/>
                    </a:lnT>
                    <a:lnB w="6350" cap="flat" cmpd="sng" algn="ctr">
                      <a:solidFill>
                        <a:srgbClr val="E358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kern="1200" baseline="0" dirty="0">
                        <a:solidFill>
                          <a:schemeClr val="dk1"/>
                        </a:solidFill>
                        <a:latin typeface="+mn-lt"/>
                        <a:ea typeface="+mn-ea"/>
                        <a:cs typeface="+mn-cs"/>
                      </a:endParaRPr>
                    </a:p>
                  </a:txBody>
                  <a:tcPr>
                    <a:lnL w="6350" cap="flat" cmpd="sng" algn="ctr">
                      <a:solidFill>
                        <a:srgbClr val="E35880"/>
                      </a:solidFill>
                      <a:prstDash val="solid"/>
                      <a:round/>
                      <a:headEnd type="none" w="med" len="med"/>
                      <a:tailEnd type="none" w="med" len="med"/>
                    </a:lnL>
                    <a:lnR w="6350" cap="flat" cmpd="sng" algn="ctr">
                      <a:solidFill>
                        <a:srgbClr val="E35880"/>
                      </a:solidFill>
                      <a:prstDash val="solid"/>
                      <a:round/>
                      <a:headEnd type="none" w="med" len="med"/>
                      <a:tailEnd type="none" w="med" len="med"/>
                    </a:lnR>
                    <a:lnT w="6350" cap="flat" cmpd="sng" algn="ctr">
                      <a:solidFill>
                        <a:srgbClr val="E35880"/>
                      </a:solidFill>
                      <a:prstDash val="solid"/>
                      <a:round/>
                      <a:headEnd type="none" w="med" len="med"/>
                      <a:tailEnd type="none" w="med" len="med"/>
                    </a:lnT>
                    <a:lnB w="6350" cap="flat" cmpd="sng" algn="ctr">
                      <a:solidFill>
                        <a:srgbClr val="E358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kern="1200" baseline="0" dirty="0">
                        <a:solidFill>
                          <a:schemeClr val="dk1"/>
                        </a:solidFill>
                        <a:latin typeface="+mn-lt"/>
                        <a:ea typeface="+mn-ea"/>
                        <a:cs typeface="+mn-cs"/>
                      </a:endParaRPr>
                    </a:p>
                  </a:txBody>
                  <a:tcPr>
                    <a:lnL w="6350" cap="flat" cmpd="sng" algn="ctr">
                      <a:solidFill>
                        <a:srgbClr val="E35880"/>
                      </a:solidFill>
                      <a:prstDash val="solid"/>
                      <a:round/>
                      <a:headEnd type="none" w="med" len="med"/>
                      <a:tailEnd type="none" w="med" len="med"/>
                    </a:lnL>
                    <a:lnR w="6350" cap="flat" cmpd="sng" algn="ctr">
                      <a:solidFill>
                        <a:srgbClr val="E35880"/>
                      </a:solidFill>
                      <a:prstDash val="solid"/>
                      <a:round/>
                      <a:headEnd type="none" w="med" len="med"/>
                      <a:tailEnd type="none" w="med" len="med"/>
                    </a:lnR>
                    <a:lnT w="6350" cap="flat" cmpd="sng" algn="ctr">
                      <a:solidFill>
                        <a:srgbClr val="E35880"/>
                      </a:solidFill>
                      <a:prstDash val="solid"/>
                      <a:round/>
                      <a:headEnd type="none" w="med" len="med"/>
                      <a:tailEnd type="none" w="med" len="med"/>
                    </a:lnT>
                    <a:lnB w="6350" cap="flat" cmpd="sng" algn="ctr">
                      <a:solidFill>
                        <a:srgbClr val="E358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85821914"/>
                  </a:ext>
                </a:extLst>
              </a:tr>
              <a:tr h="8479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kern="1200" baseline="0" dirty="0">
                        <a:solidFill>
                          <a:schemeClr val="dk1"/>
                        </a:solidFill>
                        <a:latin typeface="+mn-lt"/>
                        <a:ea typeface="+mn-ea"/>
                        <a:cs typeface="+mn-cs"/>
                      </a:endParaRPr>
                    </a:p>
                  </a:txBody>
                  <a:tcPr>
                    <a:lnL w="6350" cap="flat" cmpd="sng" algn="ctr">
                      <a:solidFill>
                        <a:srgbClr val="E35880"/>
                      </a:solidFill>
                      <a:prstDash val="solid"/>
                      <a:round/>
                      <a:headEnd type="none" w="med" len="med"/>
                      <a:tailEnd type="none" w="med" len="med"/>
                    </a:lnL>
                    <a:lnR w="6350" cap="flat" cmpd="sng" algn="ctr">
                      <a:solidFill>
                        <a:srgbClr val="E35880"/>
                      </a:solidFill>
                      <a:prstDash val="solid"/>
                      <a:round/>
                      <a:headEnd type="none" w="med" len="med"/>
                      <a:tailEnd type="none" w="med" len="med"/>
                    </a:lnR>
                    <a:lnT w="6350" cap="flat" cmpd="sng" algn="ctr">
                      <a:solidFill>
                        <a:srgbClr val="E35880"/>
                      </a:solidFill>
                      <a:prstDash val="solid"/>
                      <a:round/>
                      <a:headEnd type="none" w="med" len="med"/>
                      <a:tailEnd type="none" w="med" len="med"/>
                    </a:lnT>
                    <a:lnB w="6350" cap="flat" cmpd="sng" algn="ctr">
                      <a:solidFill>
                        <a:srgbClr val="E35880"/>
                      </a:solidFill>
                      <a:prstDash val="solid"/>
                      <a:round/>
                      <a:headEnd type="none" w="med" len="med"/>
                      <a:tailEnd type="none" w="med" len="med"/>
                    </a:lnB>
                    <a:lnTlToBr w="12700" cmpd="sng">
                      <a:noFill/>
                      <a:prstDash val="solid"/>
                    </a:lnTlToBr>
                    <a:lnBlToTr w="12700" cmpd="sng">
                      <a:noFill/>
                      <a:prstDash val="solid"/>
                    </a:lnBlToTr>
                    <a:solidFill>
                      <a:srgbClr val="F6B5D1"/>
                    </a:solidFill>
                  </a:tcPr>
                </a:tc>
                <a:tc>
                  <a:txBody>
                    <a:bodyPr/>
                    <a:lstStyle/>
                    <a:p>
                      <a:endParaRPr lang="en-US" sz="1800" b="0" i="0" u="none" strike="noStrike" kern="1200" baseline="0" dirty="0">
                        <a:solidFill>
                          <a:schemeClr val="dk1"/>
                        </a:solidFill>
                        <a:latin typeface="+mn-lt"/>
                        <a:ea typeface="+mn-ea"/>
                        <a:cs typeface="+mn-cs"/>
                      </a:endParaRPr>
                    </a:p>
                  </a:txBody>
                  <a:tcPr>
                    <a:lnL w="6350" cap="flat" cmpd="sng" algn="ctr">
                      <a:solidFill>
                        <a:srgbClr val="E35880"/>
                      </a:solidFill>
                      <a:prstDash val="solid"/>
                      <a:round/>
                      <a:headEnd type="none" w="med" len="med"/>
                      <a:tailEnd type="none" w="med" len="med"/>
                    </a:lnL>
                    <a:lnR w="6350" cap="flat" cmpd="sng" algn="ctr">
                      <a:solidFill>
                        <a:srgbClr val="E35880"/>
                      </a:solidFill>
                      <a:prstDash val="solid"/>
                      <a:round/>
                      <a:headEnd type="none" w="med" len="med"/>
                      <a:tailEnd type="none" w="med" len="med"/>
                    </a:lnR>
                    <a:lnT w="6350" cap="flat" cmpd="sng" algn="ctr">
                      <a:solidFill>
                        <a:srgbClr val="E35880"/>
                      </a:solidFill>
                      <a:prstDash val="solid"/>
                      <a:round/>
                      <a:headEnd type="none" w="med" len="med"/>
                      <a:tailEnd type="none" w="med" len="med"/>
                    </a:lnT>
                    <a:lnB w="6350" cap="flat" cmpd="sng" algn="ctr">
                      <a:solidFill>
                        <a:srgbClr val="E35880"/>
                      </a:solidFill>
                      <a:prstDash val="solid"/>
                      <a:round/>
                      <a:headEnd type="none" w="med" len="med"/>
                      <a:tailEnd type="none" w="med" len="med"/>
                    </a:lnB>
                    <a:lnTlToBr w="12700" cmpd="sng">
                      <a:noFill/>
                      <a:prstDash val="solid"/>
                    </a:lnTlToBr>
                    <a:lnBlToTr w="12700" cmpd="sng">
                      <a:noFill/>
                      <a:prstDash val="solid"/>
                    </a:lnBlToTr>
                    <a:solidFill>
                      <a:srgbClr val="F6B5D1"/>
                    </a:solidFill>
                  </a:tcPr>
                </a:tc>
                <a:tc>
                  <a:txBody>
                    <a:bodyPr/>
                    <a:lstStyle/>
                    <a:p>
                      <a:endParaRPr lang="en-US" sz="1800" b="0" i="0" u="none" strike="noStrike" kern="1200" baseline="0" dirty="0">
                        <a:solidFill>
                          <a:schemeClr val="dk1"/>
                        </a:solidFill>
                        <a:latin typeface="+mn-lt"/>
                        <a:ea typeface="+mn-ea"/>
                        <a:cs typeface="+mn-cs"/>
                      </a:endParaRPr>
                    </a:p>
                  </a:txBody>
                  <a:tcPr>
                    <a:lnL w="6350" cap="flat" cmpd="sng" algn="ctr">
                      <a:solidFill>
                        <a:srgbClr val="E35880"/>
                      </a:solidFill>
                      <a:prstDash val="solid"/>
                      <a:round/>
                      <a:headEnd type="none" w="med" len="med"/>
                      <a:tailEnd type="none" w="med" len="med"/>
                    </a:lnL>
                    <a:lnR w="6350" cap="flat" cmpd="sng" algn="ctr">
                      <a:solidFill>
                        <a:srgbClr val="E35880"/>
                      </a:solidFill>
                      <a:prstDash val="solid"/>
                      <a:round/>
                      <a:headEnd type="none" w="med" len="med"/>
                      <a:tailEnd type="none" w="med" len="med"/>
                    </a:lnR>
                    <a:lnT w="6350" cap="flat" cmpd="sng" algn="ctr">
                      <a:solidFill>
                        <a:srgbClr val="E35880"/>
                      </a:solidFill>
                      <a:prstDash val="solid"/>
                      <a:round/>
                      <a:headEnd type="none" w="med" len="med"/>
                      <a:tailEnd type="none" w="med" len="med"/>
                    </a:lnT>
                    <a:lnB w="6350" cap="flat" cmpd="sng" algn="ctr">
                      <a:solidFill>
                        <a:srgbClr val="E35880"/>
                      </a:solidFill>
                      <a:prstDash val="solid"/>
                      <a:round/>
                      <a:headEnd type="none" w="med" len="med"/>
                      <a:tailEnd type="none" w="med" len="med"/>
                    </a:lnB>
                    <a:lnTlToBr w="12700" cmpd="sng">
                      <a:noFill/>
                      <a:prstDash val="solid"/>
                    </a:lnTlToBr>
                    <a:lnBlToTr w="12700" cmpd="sng">
                      <a:noFill/>
                      <a:prstDash val="solid"/>
                    </a:lnBlToTr>
                    <a:solidFill>
                      <a:srgbClr val="F6B5D1"/>
                    </a:solidFill>
                  </a:tcPr>
                </a:tc>
                <a:extLst>
                  <a:ext uri="{0D108BD9-81ED-4DB2-BD59-A6C34878D82A}">
                    <a16:rowId xmlns:a16="http://schemas.microsoft.com/office/drawing/2014/main" val="887647057"/>
                  </a:ext>
                </a:extLst>
              </a:tr>
            </a:tbl>
          </a:graphicData>
        </a:graphic>
      </p:graphicFrame>
      <p:sp>
        <p:nvSpPr>
          <p:cNvPr id="5" name="Content Placeholder 1">
            <a:extLst>
              <a:ext uri="{FF2B5EF4-FFF2-40B4-BE49-F238E27FC236}">
                <a16:creationId xmlns:a16="http://schemas.microsoft.com/office/drawing/2014/main" id="{A17050BC-BA49-4262-B25F-0C25CBBD49B8}"/>
              </a:ext>
            </a:extLst>
          </p:cNvPr>
          <p:cNvSpPr txBox="1">
            <a:spLocks/>
          </p:cNvSpPr>
          <p:nvPr/>
        </p:nvSpPr>
        <p:spPr>
          <a:xfrm>
            <a:off x="701543" y="1598141"/>
            <a:ext cx="10515600" cy="47312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2064" indent="-512064" algn="ctr">
              <a:lnSpc>
                <a:spcPct val="110000"/>
              </a:lnSpc>
              <a:buFont typeface="Arial" panose="020B0604020202020204" pitchFamily="34" charset="0"/>
              <a:buNone/>
            </a:pPr>
            <a:r>
              <a:rPr lang="fr-FR" dirty="0"/>
              <a:t>Traduisez votre but en énoncé de votre impact désiré. Identifiez les indicateurs et les sources de données associées que vous utiliserez pour suivre vos progrès vers l’impact. </a:t>
            </a:r>
            <a:endParaRPr lang="fr-FR" sz="1800" dirty="0">
              <a:solidFill>
                <a:srgbClr val="E3567E"/>
              </a:solidFill>
              <a:latin typeface="Futura PT Demi"/>
            </a:endParaRPr>
          </a:p>
          <a:p>
            <a:endParaRPr lang="fr-FR" dirty="0"/>
          </a:p>
        </p:txBody>
      </p:sp>
    </p:spTree>
    <p:extLst>
      <p:ext uri="{BB962C8B-B14F-4D97-AF65-F5344CB8AC3E}">
        <p14:creationId xmlns:p14="http://schemas.microsoft.com/office/powerpoint/2010/main" val="264155041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B1EEFC6-5504-4AB8-9859-2449055C4E97}"/>
              </a:ext>
            </a:extLst>
          </p:cNvPr>
          <p:cNvSpPr>
            <a:spLocks noGrp="1"/>
          </p:cNvSpPr>
          <p:nvPr>
            <p:ph idx="1"/>
          </p:nvPr>
        </p:nvSpPr>
        <p:spPr>
          <a:xfrm>
            <a:off x="838200" y="1426286"/>
            <a:ext cx="10515600" cy="5126509"/>
          </a:xfrm>
        </p:spPr>
        <p:txBody>
          <a:bodyPr>
            <a:normAutofit/>
          </a:bodyPr>
          <a:lstStyle/>
          <a:p>
            <a:pPr marL="0" indent="0" algn="ctr">
              <a:spcBef>
                <a:spcPts val="600"/>
              </a:spcBef>
              <a:spcAft>
                <a:spcPts val="600"/>
              </a:spcAft>
              <a:buNone/>
              <a:defRPr/>
            </a:pPr>
            <a:r>
              <a:rPr lang="fr-FR" sz="3200" b="1" dirty="0">
                <a:solidFill>
                  <a:srgbClr val="E35880"/>
                </a:solidFill>
              </a:rPr>
              <a:t>Que faire lorsque les progrès attendus n’ont pas lieu ?</a:t>
            </a:r>
            <a:br>
              <a:rPr lang="fr-FR" sz="3200" b="1" dirty="0">
                <a:solidFill>
                  <a:srgbClr val="E35880"/>
                </a:solidFill>
              </a:rPr>
            </a:br>
            <a:endParaRPr lang="fr-FR" sz="3200" b="1" dirty="0">
              <a:solidFill>
                <a:srgbClr val="E35880"/>
              </a:solidFill>
            </a:endParaRPr>
          </a:p>
          <a:p>
            <a:pPr marL="512064" indent="-512064">
              <a:lnSpc>
                <a:spcPct val="120000"/>
              </a:lnSpc>
              <a:spcAft>
                <a:spcPts val="600"/>
              </a:spcAft>
              <a:defRPr/>
            </a:pPr>
            <a:r>
              <a:rPr lang="fr-FR" sz="2600" dirty="0">
                <a:solidFill>
                  <a:schemeClr val="tx1"/>
                </a:solidFill>
              </a:rPr>
              <a:t>Gardez le cap</a:t>
            </a:r>
          </a:p>
          <a:p>
            <a:pPr marL="512064" indent="-512064">
              <a:lnSpc>
                <a:spcPct val="120000"/>
              </a:lnSpc>
              <a:spcAft>
                <a:spcPts val="600"/>
              </a:spcAft>
              <a:defRPr/>
            </a:pPr>
            <a:r>
              <a:rPr lang="fr-FR" sz="2600" dirty="0">
                <a:solidFill>
                  <a:schemeClr val="tx1"/>
                </a:solidFill>
              </a:rPr>
              <a:t>Revoyez les postulats qui sous-tendent la stratégie </a:t>
            </a:r>
          </a:p>
          <a:p>
            <a:pPr marL="512064" indent="-512064">
              <a:lnSpc>
                <a:spcPct val="120000"/>
              </a:lnSpc>
              <a:spcAft>
                <a:spcPts val="600"/>
              </a:spcAft>
              <a:defRPr/>
            </a:pPr>
            <a:r>
              <a:rPr lang="fr-FR" sz="2600" dirty="0">
                <a:solidFill>
                  <a:schemeClr val="tx1"/>
                </a:solidFill>
              </a:rPr>
              <a:t>Demandez-vous : le contexte a-t-il changé ?</a:t>
            </a:r>
          </a:p>
          <a:p>
            <a:pPr marL="512064" indent="-512064">
              <a:lnSpc>
                <a:spcPct val="120000"/>
              </a:lnSpc>
              <a:spcAft>
                <a:spcPts val="600"/>
              </a:spcAft>
              <a:defRPr/>
            </a:pPr>
            <a:r>
              <a:rPr lang="fr-FR" sz="2600" dirty="0">
                <a:solidFill>
                  <a:schemeClr val="tx1"/>
                </a:solidFill>
              </a:rPr>
              <a:t>Tirez les leçons de ce qu’il s’est passé et revoyez votre stratégie</a:t>
            </a:r>
          </a:p>
          <a:p>
            <a:pPr marL="512064" indent="-512064">
              <a:lnSpc>
                <a:spcPct val="120000"/>
              </a:lnSpc>
              <a:spcAft>
                <a:spcPts val="600"/>
              </a:spcAft>
              <a:defRPr/>
            </a:pPr>
            <a:r>
              <a:rPr lang="fr-FR" sz="2600" dirty="0">
                <a:solidFill>
                  <a:schemeClr val="tx1"/>
                </a:solidFill>
              </a:rPr>
              <a:t>Déterminez si ajuster votre objectif ou en établir un nouveau</a:t>
            </a:r>
          </a:p>
          <a:p>
            <a:pPr>
              <a:spcBef>
                <a:spcPts val="600"/>
              </a:spcBef>
              <a:spcAft>
                <a:spcPts val="600"/>
              </a:spcAft>
              <a:defRPr/>
            </a:pPr>
            <a:endParaRPr lang="fr-FR" sz="2600" dirty="0">
              <a:solidFill>
                <a:schemeClr val="tx1"/>
              </a:solidFill>
            </a:endParaRPr>
          </a:p>
          <a:p>
            <a:pPr>
              <a:spcBef>
                <a:spcPts val="600"/>
              </a:spcBef>
              <a:spcAft>
                <a:spcPts val="600"/>
              </a:spcAft>
              <a:defRPr/>
            </a:pPr>
            <a:endParaRPr lang="fr-FR" dirty="0">
              <a:solidFill>
                <a:schemeClr val="tx1"/>
              </a:solidFill>
            </a:endParaRPr>
          </a:p>
          <a:p>
            <a:pPr>
              <a:spcBef>
                <a:spcPts val="600"/>
              </a:spcBef>
              <a:spcAft>
                <a:spcPts val="600"/>
              </a:spcAft>
              <a:defRPr/>
            </a:pPr>
            <a:endParaRPr lang="fr-FR" dirty="0">
              <a:solidFill>
                <a:schemeClr val="tx1"/>
              </a:solidFill>
            </a:endParaRPr>
          </a:p>
          <a:p>
            <a:pPr>
              <a:spcBef>
                <a:spcPts val="600"/>
              </a:spcBef>
              <a:spcAft>
                <a:spcPts val="600"/>
              </a:spcAft>
              <a:defRPr/>
            </a:pPr>
            <a:endParaRPr lang="fr-FR" dirty="0">
              <a:solidFill>
                <a:schemeClr val="tx1"/>
              </a:solidFill>
            </a:endParaRPr>
          </a:p>
        </p:txBody>
      </p:sp>
      <p:sp>
        <p:nvSpPr>
          <p:cNvPr id="164866" name="Title 1">
            <a:extLst>
              <a:ext uri="{FF2B5EF4-FFF2-40B4-BE49-F238E27FC236}">
                <a16:creationId xmlns:a16="http://schemas.microsoft.com/office/drawing/2014/main" id="{D83BBA8C-C5CF-4288-B943-787EE99AD762}"/>
              </a:ext>
            </a:extLst>
          </p:cNvPr>
          <p:cNvSpPr>
            <a:spLocks noGrp="1"/>
          </p:cNvSpPr>
          <p:nvPr>
            <p:ph type="title"/>
          </p:nvPr>
        </p:nvSpPr>
        <p:spPr/>
        <p:txBody>
          <a:bodyPr/>
          <a:lstStyle/>
          <a:p>
            <a:r>
              <a:rPr lang="fr-FR" altLang="en-US"/>
              <a:t>Gérer les difficultés</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Icon&#10;&#10;Description automatically generated">
            <a:extLst>
              <a:ext uri="{FF2B5EF4-FFF2-40B4-BE49-F238E27FC236}">
                <a16:creationId xmlns:a16="http://schemas.microsoft.com/office/drawing/2014/main" id="{18923657-F229-CF46-9298-BD6C8E90D1A7}"/>
              </a:ext>
            </a:extLst>
          </p:cNvPr>
          <p:cNvPicPr>
            <a:picLocks noGrp="1" noChangeAspect="1"/>
          </p:cNvPicPr>
          <p:nvPr>
            <p:ph idx="1"/>
          </p:nvPr>
        </p:nvPicPr>
        <p:blipFill>
          <a:blip r:embed="rId3"/>
          <a:stretch>
            <a:fillRect/>
          </a:stretch>
        </p:blipFill>
        <p:spPr>
          <a:xfrm>
            <a:off x="2607733" y="1432357"/>
            <a:ext cx="7490638" cy="5002310"/>
          </a:xfrm>
        </p:spPr>
      </p:pic>
      <p:sp>
        <p:nvSpPr>
          <p:cNvPr id="166914" name="Title 1">
            <a:extLst>
              <a:ext uri="{FF2B5EF4-FFF2-40B4-BE49-F238E27FC236}">
                <a16:creationId xmlns:a16="http://schemas.microsoft.com/office/drawing/2014/main" id="{54D896FA-DF04-44FA-8767-0AED7DB7F2AF}"/>
              </a:ext>
            </a:extLst>
          </p:cNvPr>
          <p:cNvSpPr>
            <a:spLocks noGrp="1"/>
          </p:cNvSpPr>
          <p:nvPr>
            <p:ph type="title"/>
          </p:nvPr>
        </p:nvSpPr>
        <p:spPr/>
        <p:txBody>
          <a:bodyPr/>
          <a:lstStyle/>
          <a:p>
            <a:r>
              <a:rPr lang="en-US" altLang="en-US" dirty="0" err="1"/>
              <a:t>Célébrer</a:t>
            </a:r>
            <a:r>
              <a:rPr lang="en-US" altLang="en-US" dirty="0"/>
              <a:t> et </a:t>
            </a:r>
            <a:r>
              <a:rPr lang="en-US" altLang="en-US" dirty="0" err="1"/>
              <a:t>capitaliser</a:t>
            </a:r>
            <a:r>
              <a:rPr lang="en-US" altLang="en-US" dirty="0"/>
              <a:t> sur les succès</a:t>
            </a:r>
            <a:endParaRPr lang="en-GB" altLang="en-US"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888A3-4DA5-2048-AE9D-6A8F661274C4}"/>
              </a:ext>
            </a:extLst>
          </p:cNvPr>
          <p:cNvSpPr>
            <a:spLocks noGrp="1"/>
          </p:cNvSpPr>
          <p:nvPr>
            <p:ph type="title"/>
          </p:nvPr>
        </p:nvSpPr>
        <p:spPr>
          <a:xfrm>
            <a:off x="1676400" y="132080"/>
            <a:ext cx="9677400" cy="1325563"/>
          </a:xfrm>
        </p:spPr>
        <p:txBody>
          <a:bodyPr>
            <a:normAutofit/>
          </a:bodyPr>
          <a:lstStyle/>
          <a:p>
            <a:pPr algn="ctr"/>
            <a:r>
              <a:rPr lang="fr-FR" sz="4000" dirty="0">
                <a:solidFill>
                  <a:srgbClr val="1F4E79"/>
                </a:solidFill>
              </a:rPr>
              <a:t>Notes aux facilitateurs/</a:t>
            </a:r>
            <a:r>
              <a:rPr lang="fr-FR" sz="4000" dirty="0" err="1">
                <a:solidFill>
                  <a:srgbClr val="1F4E79"/>
                </a:solidFill>
              </a:rPr>
              <a:t>trices</a:t>
            </a:r>
            <a:br>
              <a:rPr lang="fr-FR" sz="4000" dirty="0">
                <a:solidFill>
                  <a:srgbClr val="1F4E79"/>
                </a:solidFill>
              </a:rPr>
            </a:br>
            <a:r>
              <a:rPr lang="fr-FR" sz="4000" dirty="0">
                <a:solidFill>
                  <a:srgbClr val="1F4E79"/>
                </a:solidFill>
              </a:rPr>
              <a:t>Étape 9</a:t>
            </a:r>
          </a:p>
        </p:txBody>
      </p:sp>
      <p:sp>
        <p:nvSpPr>
          <p:cNvPr id="3" name="Content Placeholder 2">
            <a:extLst>
              <a:ext uri="{FF2B5EF4-FFF2-40B4-BE49-F238E27FC236}">
                <a16:creationId xmlns:a16="http://schemas.microsoft.com/office/drawing/2014/main" id="{6CC0FB06-D9DA-3D40-BBB8-757DB0C9661A}"/>
              </a:ext>
            </a:extLst>
          </p:cNvPr>
          <p:cNvSpPr>
            <a:spLocks noGrp="1"/>
          </p:cNvSpPr>
          <p:nvPr>
            <p:ph idx="1"/>
          </p:nvPr>
        </p:nvSpPr>
        <p:spPr/>
        <p:txBody>
          <a:bodyPr>
            <a:normAutofit fontScale="77500" lnSpcReduction="20000"/>
          </a:bodyPr>
          <a:lstStyle/>
          <a:p>
            <a:pPr marL="512064" indent="-512064">
              <a:lnSpc>
                <a:spcPct val="110000"/>
              </a:lnSpc>
              <a:buNone/>
            </a:pPr>
            <a:r>
              <a:rPr lang="fr-FR" altLang="en-US" b="1" dirty="0"/>
              <a:t>Prévoyez au moins 2-2h30 heures pour l’Étape 9 si les participant(e)s ont déjà obtenu un gain de plaidoyer et doivent raconter leur histoire de plaidoyer. </a:t>
            </a:r>
            <a:endParaRPr lang="fr-FR" altLang="en-US" dirty="0"/>
          </a:p>
          <a:p>
            <a:pPr>
              <a:spcBef>
                <a:spcPct val="0"/>
              </a:spcBef>
              <a:buNone/>
            </a:pPr>
            <a:endParaRPr lang="fr-FR" altLang="en-US" dirty="0"/>
          </a:p>
          <a:p>
            <a:pPr marL="0" indent="0">
              <a:lnSpc>
                <a:spcPct val="70000"/>
              </a:lnSpc>
              <a:buNone/>
            </a:pPr>
            <a:r>
              <a:rPr lang="fr-FR" altLang="en-US" sz="2600" u="sng" dirty="0"/>
              <a:t>Avant la session </a:t>
            </a:r>
            <a:r>
              <a:rPr lang="fr-FR" altLang="en-US" sz="2600" dirty="0"/>
              <a:t>:</a:t>
            </a:r>
          </a:p>
          <a:p>
            <a:pPr marL="347472" indent="-347472">
              <a:lnSpc>
                <a:spcPct val="110000"/>
              </a:lnSpc>
              <a:spcBef>
                <a:spcPts val="900"/>
              </a:spcBef>
              <a:spcAft>
                <a:spcPts val="900"/>
              </a:spcAft>
            </a:pPr>
            <a:r>
              <a:rPr lang="fr-FR" altLang="en-US" sz="2600" dirty="0"/>
              <a:t>Il pourrait être bénéfique de terminer la session tôt et d’assigner la rédaction de l’histoire en devoir.</a:t>
            </a:r>
          </a:p>
          <a:p>
            <a:pPr marL="347472" indent="-347472">
              <a:lnSpc>
                <a:spcPct val="110000"/>
              </a:lnSpc>
              <a:spcBef>
                <a:spcPts val="900"/>
              </a:spcBef>
              <a:spcAft>
                <a:spcPts val="900"/>
              </a:spcAft>
            </a:pPr>
            <a:r>
              <a:rPr lang="fr-FR" altLang="en-US" sz="2600" dirty="0"/>
              <a:t>Alternativement, vous pouvez adapter l’exercice 9.1 comme un exercice de « pitch d’ascenseur » dans lequel les participant(e)s doivent décrire l’importance d’un gain de plaidoyer récent ou imminent en moins de 2 minutes.</a:t>
            </a:r>
          </a:p>
          <a:p>
            <a:pPr marL="347472" indent="-347472">
              <a:lnSpc>
                <a:spcPct val="110000"/>
              </a:lnSpc>
              <a:spcBef>
                <a:spcPts val="900"/>
              </a:spcBef>
              <a:spcAft>
                <a:spcPts val="900"/>
              </a:spcAft>
            </a:pPr>
            <a:r>
              <a:rPr lang="fr-FR" altLang="en-US" sz="2600" dirty="0"/>
              <a:t>Adaptez le formulaire d’évaluation (diapositive 105) en incluant le logo de votre organisation ou groupe de travail, ainsi que ses coordonnées. </a:t>
            </a:r>
          </a:p>
          <a:p>
            <a:pPr>
              <a:spcBef>
                <a:spcPct val="0"/>
              </a:spcBef>
            </a:pPr>
            <a:endParaRPr lang="fr-FR" altLang="en-US" dirty="0"/>
          </a:p>
          <a:p>
            <a:pPr>
              <a:spcBef>
                <a:spcPct val="0"/>
              </a:spcBef>
              <a:buNone/>
            </a:pPr>
            <a:endParaRPr lang="fr-FR" altLang="en-US" dirty="0"/>
          </a:p>
          <a:p>
            <a:endParaRPr lang="fr-FR" dirty="0"/>
          </a:p>
        </p:txBody>
      </p:sp>
    </p:spTree>
    <p:extLst>
      <p:ext uri="{BB962C8B-B14F-4D97-AF65-F5344CB8AC3E}">
        <p14:creationId xmlns:p14="http://schemas.microsoft.com/office/powerpoint/2010/main" val="409806272"/>
      </p:ext>
    </p:extLst>
  </p:cSld>
  <p:clrMapOvr>
    <a:masterClrMapping/>
  </p:clrMapOvr>
  <p:transition spd="slow"/>
</p:sld>
</file>

<file path=ppt/slides/slide96.xml><?xml version="1.0" encoding="utf-8"?>
<p:sld xmlns:a="http://schemas.openxmlformats.org/drawingml/2006/main" xmlns:r="http://schemas.openxmlformats.org/officeDocument/2006/relationships" xmlns:p="http://schemas.openxmlformats.org/presentationml/2006/main">
  <p:cSld>
    <p:bg>
      <p:bgPr>
        <a:solidFill>
          <a:srgbClr val="F6B5D1"/>
        </a:solidFill>
        <a:effectLst/>
      </p:bgPr>
    </p:bg>
    <p:spTree>
      <p:nvGrpSpPr>
        <p:cNvPr id="1" name=""/>
        <p:cNvGrpSpPr/>
        <p:nvPr/>
      </p:nvGrpSpPr>
      <p:grpSpPr>
        <a:xfrm>
          <a:off x="0" y="0"/>
          <a:ext cx="0" cy="0"/>
          <a:chOff x="0" y="0"/>
          <a:chExt cx="0" cy="0"/>
        </a:xfrm>
      </p:grpSpPr>
      <p:sp>
        <p:nvSpPr>
          <p:cNvPr id="4" name="Snip Same Side Corner Rectangle 3">
            <a:extLst>
              <a:ext uri="{FF2B5EF4-FFF2-40B4-BE49-F238E27FC236}">
                <a16:creationId xmlns:a16="http://schemas.microsoft.com/office/drawing/2014/main" id="{A6AF4D73-59AA-6F42-B8C7-D4FFA6B5E247}"/>
              </a:ext>
            </a:extLst>
          </p:cNvPr>
          <p:cNvSpPr/>
          <p:nvPr/>
        </p:nvSpPr>
        <p:spPr>
          <a:xfrm rot="5400000">
            <a:off x="2543288" y="-2543290"/>
            <a:ext cx="6968571" cy="12055151"/>
          </a:xfrm>
          <a:custGeom>
            <a:avLst/>
            <a:gdLst>
              <a:gd name="connsiteX0" fmla="*/ 3436144 w 6872288"/>
              <a:gd name="connsiteY0" fmla="*/ 0 h 6915150"/>
              <a:gd name="connsiteX1" fmla="*/ 3436144 w 6872288"/>
              <a:gd name="connsiteY1" fmla="*/ 0 h 6915150"/>
              <a:gd name="connsiteX2" fmla="*/ 6872288 w 6872288"/>
              <a:gd name="connsiteY2" fmla="*/ 3436144 h 6915150"/>
              <a:gd name="connsiteX3" fmla="*/ 6872288 w 6872288"/>
              <a:gd name="connsiteY3" fmla="*/ 6915150 h 6915150"/>
              <a:gd name="connsiteX4" fmla="*/ 6872288 w 6872288"/>
              <a:gd name="connsiteY4" fmla="*/ 6915150 h 6915150"/>
              <a:gd name="connsiteX5" fmla="*/ 0 w 6872288"/>
              <a:gd name="connsiteY5" fmla="*/ 6915150 h 6915150"/>
              <a:gd name="connsiteX6" fmla="*/ 0 w 6872288"/>
              <a:gd name="connsiteY6" fmla="*/ 6915150 h 6915150"/>
              <a:gd name="connsiteX7" fmla="*/ 0 w 6872288"/>
              <a:gd name="connsiteY7" fmla="*/ 3436144 h 6915150"/>
              <a:gd name="connsiteX8" fmla="*/ 3436144 w 6872288"/>
              <a:gd name="connsiteY8" fmla="*/ 0 h 6915150"/>
              <a:gd name="connsiteX0" fmla="*/ 3436144 w 6872288"/>
              <a:gd name="connsiteY0" fmla="*/ 0 h 8229600"/>
              <a:gd name="connsiteX1" fmla="*/ 3436144 w 6872288"/>
              <a:gd name="connsiteY1" fmla="*/ 0 h 8229600"/>
              <a:gd name="connsiteX2" fmla="*/ 6872288 w 6872288"/>
              <a:gd name="connsiteY2" fmla="*/ 3436144 h 8229600"/>
              <a:gd name="connsiteX3" fmla="*/ 6872288 w 6872288"/>
              <a:gd name="connsiteY3" fmla="*/ 6915150 h 8229600"/>
              <a:gd name="connsiteX4" fmla="*/ 5000625 w 6872288"/>
              <a:gd name="connsiteY4" fmla="*/ 8229600 h 8229600"/>
              <a:gd name="connsiteX5" fmla="*/ 0 w 6872288"/>
              <a:gd name="connsiteY5" fmla="*/ 6915150 h 8229600"/>
              <a:gd name="connsiteX6" fmla="*/ 0 w 6872288"/>
              <a:gd name="connsiteY6" fmla="*/ 6915150 h 8229600"/>
              <a:gd name="connsiteX7" fmla="*/ 0 w 6872288"/>
              <a:gd name="connsiteY7" fmla="*/ 3436144 h 8229600"/>
              <a:gd name="connsiteX8" fmla="*/ 3436144 w 6872288"/>
              <a:gd name="connsiteY8" fmla="*/ 0 h 8229600"/>
              <a:gd name="connsiteX0" fmla="*/ 3436144 w 6886575"/>
              <a:gd name="connsiteY0" fmla="*/ 0 h 8786813"/>
              <a:gd name="connsiteX1" fmla="*/ 3436144 w 6886575"/>
              <a:gd name="connsiteY1" fmla="*/ 0 h 8786813"/>
              <a:gd name="connsiteX2" fmla="*/ 6872288 w 6886575"/>
              <a:gd name="connsiteY2" fmla="*/ 3436144 h 8786813"/>
              <a:gd name="connsiteX3" fmla="*/ 6886575 w 6886575"/>
              <a:gd name="connsiteY3" fmla="*/ 8786813 h 8786813"/>
              <a:gd name="connsiteX4" fmla="*/ 5000625 w 6886575"/>
              <a:gd name="connsiteY4" fmla="*/ 8229600 h 8786813"/>
              <a:gd name="connsiteX5" fmla="*/ 0 w 6886575"/>
              <a:gd name="connsiteY5" fmla="*/ 6915150 h 8786813"/>
              <a:gd name="connsiteX6" fmla="*/ 0 w 6886575"/>
              <a:gd name="connsiteY6" fmla="*/ 6915150 h 8786813"/>
              <a:gd name="connsiteX7" fmla="*/ 0 w 6886575"/>
              <a:gd name="connsiteY7" fmla="*/ 3436144 h 8786813"/>
              <a:gd name="connsiteX8" fmla="*/ 3436144 w 6886575"/>
              <a:gd name="connsiteY8" fmla="*/ 0 h 8786813"/>
              <a:gd name="connsiteX0" fmla="*/ 3436144 w 6886575"/>
              <a:gd name="connsiteY0" fmla="*/ 0 h 8786813"/>
              <a:gd name="connsiteX1" fmla="*/ 3436144 w 6886575"/>
              <a:gd name="connsiteY1" fmla="*/ 0 h 8786813"/>
              <a:gd name="connsiteX2" fmla="*/ 6872288 w 6886575"/>
              <a:gd name="connsiteY2" fmla="*/ 3436144 h 8786813"/>
              <a:gd name="connsiteX3" fmla="*/ 6886575 w 6886575"/>
              <a:gd name="connsiteY3" fmla="*/ 8786813 h 8786813"/>
              <a:gd name="connsiteX4" fmla="*/ 5000625 w 6886575"/>
              <a:gd name="connsiteY4" fmla="*/ 8229600 h 8786813"/>
              <a:gd name="connsiteX5" fmla="*/ 0 w 6886575"/>
              <a:gd name="connsiteY5" fmla="*/ 6915150 h 8786813"/>
              <a:gd name="connsiteX6" fmla="*/ 1014413 w 6886575"/>
              <a:gd name="connsiteY6" fmla="*/ 7586662 h 8786813"/>
              <a:gd name="connsiteX7" fmla="*/ 0 w 6886575"/>
              <a:gd name="connsiteY7" fmla="*/ 3436144 h 8786813"/>
              <a:gd name="connsiteX8" fmla="*/ 3436144 w 6886575"/>
              <a:gd name="connsiteY8" fmla="*/ 0 h 8786813"/>
              <a:gd name="connsiteX0" fmla="*/ 3436144 w 6886575"/>
              <a:gd name="connsiteY0" fmla="*/ 0 h 8786813"/>
              <a:gd name="connsiteX1" fmla="*/ 3436144 w 6886575"/>
              <a:gd name="connsiteY1" fmla="*/ 0 h 8786813"/>
              <a:gd name="connsiteX2" fmla="*/ 6872288 w 6886575"/>
              <a:gd name="connsiteY2" fmla="*/ 3436144 h 8786813"/>
              <a:gd name="connsiteX3" fmla="*/ 6886575 w 6886575"/>
              <a:gd name="connsiteY3" fmla="*/ 8786813 h 8786813"/>
              <a:gd name="connsiteX4" fmla="*/ 5000625 w 6886575"/>
              <a:gd name="connsiteY4" fmla="*/ 8229600 h 8786813"/>
              <a:gd name="connsiteX5" fmla="*/ 0 w 6886575"/>
              <a:gd name="connsiteY5" fmla="*/ 6915150 h 8786813"/>
              <a:gd name="connsiteX6" fmla="*/ 642938 w 6886575"/>
              <a:gd name="connsiteY6" fmla="*/ 5357812 h 8786813"/>
              <a:gd name="connsiteX7" fmla="*/ 0 w 6886575"/>
              <a:gd name="connsiteY7" fmla="*/ 3436144 h 8786813"/>
              <a:gd name="connsiteX8" fmla="*/ 3436144 w 6886575"/>
              <a:gd name="connsiteY8" fmla="*/ 0 h 8786813"/>
              <a:gd name="connsiteX0" fmla="*/ 3464719 w 6915150"/>
              <a:gd name="connsiteY0" fmla="*/ 0 h 8786813"/>
              <a:gd name="connsiteX1" fmla="*/ 3464719 w 6915150"/>
              <a:gd name="connsiteY1" fmla="*/ 0 h 8786813"/>
              <a:gd name="connsiteX2" fmla="*/ 6900863 w 6915150"/>
              <a:gd name="connsiteY2" fmla="*/ 3436144 h 8786813"/>
              <a:gd name="connsiteX3" fmla="*/ 6915150 w 6915150"/>
              <a:gd name="connsiteY3" fmla="*/ 8786813 h 8786813"/>
              <a:gd name="connsiteX4" fmla="*/ 5029200 w 6915150"/>
              <a:gd name="connsiteY4" fmla="*/ 8229600 h 8786813"/>
              <a:gd name="connsiteX5" fmla="*/ 0 w 6915150"/>
              <a:gd name="connsiteY5" fmla="*/ 8786813 h 8786813"/>
              <a:gd name="connsiteX6" fmla="*/ 671513 w 6915150"/>
              <a:gd name="connsiteY6" fmla="*/ 5357812 h 8786813"/>
              <a:gd name="connsiteX7" fmla="*/ 28575 w 6915150"/>
              <a:gd name="connsiteY7" fmla="*/ 3436144 h 8786813"/>
              <a:gd name="connsiteX8" fmla="*/ 3464719 w 6915150"/>
              <a:gd name="connsiteY8" fmla="*/ 0 h 8786813"/>
              <a:gd name="connsiteX0" fmla="*/ 3464719 w 6915150"/>
              <a:gd name="connsiteY0" fmla="*/ 0 h 8786813"/>
              <a:gd name="connsiteX1" fmla="*/ 3464719 w 6915150"/>
              <a:gd name="connsiteY1" fmla="*/ 0 h 8786813"/>
              <a:gd name="connsiteX2" fmla="*/ 6900863 w 6915150"/>
              <a:gd name="connsiteY2" fmla="*/ 3436144 h 8786813"/>
              <a:gd name="connsiteX3" fmla="*/ 6915150 w 6915150"/>
              <a:gd name="connsiteY3" fmla="*/ 8786813 h 8786813"/>
              <a:gd name="connsiteX4" fmla="*/ 5029200 w 6915150"/>
              <a:gd name="connsiteY4" fmla="*/ 8229600 h 8786813"/>
              <a:gd name="connsiteX5" fmla="*/ 0 w 6915150"/>
              <a:gd name="connsiteY5" fmla="*/ 8786813 h 8786813"/>
              <a:gd name="connsiteX6" fmla="*/ 28575 w 6915150"/>
              <a:gd name="connsiteY6" fmla="*/ 3436144 h 8786813"/>
              <a:gd name="connsiteX7" fmla="*/ 3464719 w 6915150"/>
              <a:gd name="connsiteY7" fmla="*/ 0 h 8786813"/>
              <a:gd name="connsiteX0" fmla="*/ 3464719 w 6915150"/>
              <a:gd name="connsiteY0" fmla="*/ 0 h 8786813"/>
              <a:gd name="connsiteX1" fmla="*/ 3464719 w 6915150"/>
              <a:gd name="connsiteY1" fmla="*/ 0 h 8786813"/>
              <a:gd name="connsiteX2" fmla="*/ 6900863 w 6915150"/>
              <a:gd name="connsiteY2" fmla="*/ 3436144 h 8786813"/>
              <a:gd name="connsiteX3" fmla="*/ 6915150 w 6915150"/>
              <a:gd name="connsiteY3" fmla="*/ 8786813 h 8786813"/>
              <a:gd name="connsiteX4" fmla="*/ 0 w 6915150"/>
              <a:gd name="connsiteY4" fmla="*/ 8786813 h 8786813"/>
              <a:gd name="connsiteX5" fmla="*/ 28575 w 6915150"/>
              <a:gd name="connsiteY5" fmla="*/ 3436144 h 8786813"/>
              <a:gd name="connsiteX6" fmla="*/ 3464719 w 6915150"/>
              <a:gd name="connsiteY6" fmla="*/ 0 h 8786813"/>
              <a:gd name="connsiteX0" fmla="*/ 1535907 w 6915150"/>
              <a:gd name="connsiteY0" fmla="*/ 1771651 h 8786813"/>
              <a:gd name="connsiteX1" fmla="*/ 3464719 w 6915150"/>
              <a:gd name="connsiteY1" fmla="*/ 0 h 8786813"/>
              <a:gd name="connsiteX2" fmla="*/ 6900863 w 6915150"/>
              <a:gd name="connsiteY2" fmla="*/ 3436144 h 8786813"/>
              <a:gd name="connsiteX3" fmla="*/ 6915150 w 6915150"/>
              <a:gd name="connsiteY3" fmla="*/ 8786813 h 8786813"/>
              <a:gd name="connsiteX4" fmla="*/ 0 w 6915150"/>
              <a:gd name="connsiteY4" fmla="*/ 8786813 h 8786813"/>
              <a:gd name="connsiteX5" fmla="*/ 28575 w 6915150"/>
              <a:gd name="connsiteY5" fmla="*/ 3436144 h 8786813"/>
              <a:gd name="connsiteX6" fmla="*/ 1535907 w 6915150"/>
              <a:gd name="connsiteY6" fmla="*/ 1771651 h 8786813"/>
              <a:gd name="connsiteX0" fmla="*/ 28575 w 6915150"/>
              <a:gd name="connsiteY0" fmla="*/ 3436144 h 8786813"/>
              <a:gd name="connsiteX1" fmla="*/ 3464719 w 6915150"/>
              <a:gd name="connsiteY1" fmla="*/ 0 h 8786813"/>
              <a:gd name="connsiteX2" fmla="*/ 6900863 w 6915150"/>
              <a:gd name="connsiteY2" fmla="*/ 3436144 h 8786813"/>
              <a:gd name="connsiteX3" fmla="*/ 6915150 w 6915150"/>
              <a:gd name="connsiteY3" fmla="*/ 8786813 h 8786813"/>
              <a:gd name="connsiteX4" fmla="*/ 0 w 6915150"/>
              <a:gd name="connsiteY4" fmla="*/ 8786813 h 8786813"/>
              <a:gd name="connsiteX5" fmla="*/ 28575 w 6915150"/>
              <a:gd name="connsiteY5" fmla="*/ 3436144 h 8786813"/>
              <a:gd name="connsiteX0" fmla="*/ 28575 w 6915150"/>
              <a:gd name="connsiteY0" fmla="*/ 2150268 h 7500937"/>
              <a:gd name="connsiteX1" fmla="*/ 3536156 w 6915150"/>
              <a:gd name="connsiteY1" fmla="*/ 0 h 7500937"/>
              <a:gd name="connsiteX2" fmla="*/ 6900863 w 6915150"/>
              <a:gd name="connsiteY2" fmla="*/ 2150268 h 7500937"/>
              <a:gd name="connsiteX3" fmla="*/ 6915150 w 6915150"/>
              <a:gd name="connsiteY3" fmla="*/ 7500937 h 7500937"/>
              <a:gd name="connsiteX4" fmla="*/ 0 w 6915150"/>
              <a:gd name="connsiteY4" fmla="*/ 7500937 h 7500937"/>
              <a:gd name="connsiteX5" fmla="*/ 28575 w 6915150"/>
              <a:gd name="connsiteY5" fmla="*/ 2150268 h 7500937"/>
              <a:gd name="connsiteX0" fmla="*/ 42862 w 6915150"/>
              <a:gd name="connsiteY0" fmla="*/ 2135981 h 7500937"/>
              <a:gd name="connsiteX1" fmla="*/ 3536156 w 6915150"/>
              <a:gd name="connsiteY1" fmla="*/ 0 h 7500937"/>
              <a:gd name="connsiteX2" fmla="*/ 6900863 w 6915150"/>
              <a:gd name="connsiteY2" fmla="*/ 2150268 h 7500937"/>
              <a:gd name="connsiteX3" fmla="*/ 6915150 w 6915150"/>
              <a:gd name="connsiteY3" fmla="*/ 7500937 h 7500937"/>
              <a:gd name="connsiteX4" fmla="*/ 0 w 6915150"/>
              <a:gd name="connsiteY4" fmla="*/ 7500937 h 7500937"/>
              <a:gd name="connsiteX5" fmla="*/ 42862 w 6915150"/>
              <a:gd name="connsiteY5" fmla="*/ 2135981 h 7500937"/>
              <a:gd name="connsiteX0" fmla="*/ 313796 w 6915150"/>
              <a:gd name="connsiteY0" fmla="*/ 2164203 h 7500937"/>
              <a:gd name="connsiteX1" fmla="*/ 3536156 w 6915150"/>
              <a:gd name="connsiteY1" fmla="*/ 0 h 7500937"/>
              <a:gd name="connsiteX2" fmla="*/ 6900863 w 6915150"/>
              <a:gd name="connsiteY2" fmla="*/ 2150268 h 7500937"/>
              <a:gd name="connsiteX3" fmla="*/ 6915150 w 6915150"/>
              <a:gd name="connsiteY3" fmla="*/ 7500937 h 7500937"/>
              <a:gd name="connsiteX4" fmla="*/ 0 w 6915150"/>
              <a:gd name="connsiteY4" fmla="*/ 7500937 h 7500937"/>
              <a:gd name="connsiteX5" fmla="*/ 313796 w 6915150"/>
              <a:gd name="connsiteY5" fmla="*/ 2164203 h 7500937"/>
              <a:gd name="connsiteX0" fmla="*/ 25930 w 6915150"/>
              <a:gd name="connsiteY0" fmla="*/ 2248870 h 7500937"/>
              <a:gd name="connsiteX1" fmla="*/ 3536156 w 6915150"/>
              <a:gd name="connsiteY1" fmla="*/ 0 h 7500937"/>
              <a:gd name="connsiteX2" fmla="*/ 6900863 w 6915150"/>
              <a:gd name="connsiteY2" fmla="*/ 2150268 h 7500937"/>
              <a:gd name="connsiteX3" fmla="*/ 6915150 w 6915150"/>
              <a:gd name="connsiteY3" fmla="*/ 7500937 h 7500937"/>
              <a:gd name="connsiteX4" fmla="*/ 0 w 6915150"/>
              <a:gd name="connsiteY4" fmla="*/ 7500937 h 7500937"/>
              <a:gd name="connsiteX5" fmla="*/ 25930 w 6915150"/>
              <a:gd name="connsiteY5" fmla="*/ 2248870 h 7500937"/>
              <a:gd name="connsiteX0" fmla="*/ 0 w 6923087"/>
              <a:gd name="connsiteY0" fmla="*/ 2254514 h 7500937"/>
              <a:gd name="connsiteX1" fmla="*/ 3544093 w 6923087"/>
              <a:gd name="connsiteY1" fmla="*/ 0 h 7500937"/>
              <a:gd name="connsiteX2" fmla="*/ 6908800 w 6923087"/>
              <a:gd name="connsiteY2" fmla="*/ 2150268 h 7500937"/>
              <a:gd name="connsiteX3" fmla="*/ 6923087 w 6923087"/>
              <a:gd name="connsiteY3" fmla="*/ 7500937 h 7500937"/>
              <a:gd name="connsiteX4" fmla="*/ 7937 w 6923087"/>
              <a:gd name="connsiteY4" fmla="*/ 7500937 h 7500937"/>
              <a:gd name="connsiteX5" fmla="*/ 0 w 6923087"/>
              <a:gd name="connsiteY5" fmla="*/ 2254514 h 7500937"/>
              <a:gd name="connsiteX0" fmla="*/ 13586 w 6936673"/>
              <a:gd name="connsiteY0" fmla="*/ 2254514 h 10595011"/>
              <a:gd name="connsiteX1" fmla="*/ 3557679 w 6936673"/>
              <a:gd name="connsiteY1" fmla="*/ 0 h 10595011"/>
              <a:gd name="connsiteX2" fmla="*/ 6922386 w 6936673"/>
              <a:gd name="connsiteY2" fmla="*/ 2150268 h 10595011"/>
              <a:gd name="connsiteX3" fmla="*/ 6936673 w 6936673"/>
              <a:gd name="connsiteY3" fmla="*/ 7500937 h 10595011"/>
              <a:gd name="connsiteX4" fmla="*/ 258 w 6936673"/>
              <a:gd name="connsiteY4" fmla="*/ 10595011 h 10595011"/>
              <a:gd name="connsiteX5" fmla="*/ 13586 w 6936673"/>
              <a:gd name="connsiteY5" fmla="*/ 2254514 h 10595011"/>
              <a:gd name="connsiteX0" fmla="*/ 13586 w 6968571"/>
              <a:gd name="connsiteY0" fmla="*/ 2254514 h 10595011"/>
              <a:gd name="connsiteX1" fmla="*/ 3557679 w 6968571"/>
              <a:gd name="connsiteY1" fmla="*/ 0 h 10595011"/>
              <a:gd name="connsiteX2" fmla="*/ 6922386 w 6968571"/>
              <a:gd name="connsiteY2" fmla="*/ 2150268 h 10595011"/>
              <a:gd name="connsiteX3" fmla="*/ 6968571 w 6968571"/>
              <a:gd name="connsiteY3" fmla="*/ 10563114 h 10595011"/>
              <a:gd name="connsiteX4" fmla="*/ 258 w 6968571"/>
              <a:gd name="connsiteY4" fmla="*/ 10595011 h 10595011"/>
              <a:gd name="connsiteX5" fmla="*/ 13586 w 6968571"/>
              <a:gd name="connsiteY5" fmla="*/ 2254514 h 10595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68571" h="10595011">
                <a:moveTo>
                  <a:pt x="13586" y="2254514"/>
                </a:moveTo>
                <a:lnTo>
                  <a:pt x="3557679" y="0"/>
                </a:lnTo>
                <a:lnTo>
                  <a:pt x="6922386" y="2150268"/>
                </a:lnTo>
                <a:cubicBezTo>
                  <a:pt x="6927148" y="3933824"/>
                  <a:pt x="6963809" y="8779558"/>
                  <a:pt x="6968571" y="10563114"/>
                </a:cubicBezTo>
                <a:lnTo>
                  <a:pt x="258" y="10595011"/>
                </a:lnTo>
                <a:cubicBezTo>
                  <a:pt x="-2388" y="8846203"/>
                  <a:pt x="16232" y="4003322"/>
                  <a:pt x="13586" y="2254514"/>
                </a:cubicBezTo>
                <a:close/>
              </a:path>
            </a:pathLst>
          </a:custGeom>
          <a:solidFill>
            <a:srgbClr val="E35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noFill/>
            </a:endParaRPr>
          </a:p>
        </p:txBody>
      </p:sp>
      <p:sp>
        <p:nvSpPr>
          <p:cNvPr id="6" name="TextBox 5">
            <a:extLst>
              <a:ext uri="{FF2B5EF4-FFF2-40B4-BE49-F238E27FC236}">
                <a16:creationId xmlns:a16="http://schemas.microsoft.com/office/drawing/2014/main" id="{D7404E99-FD5E-E440-AEEF-747A65B4516C}"/>
              </a:ext>
            </a:extLst>
          </p:cNvPr>
          <p:cNvSpPr txBox="1"/>
          <p:nvPr/>
        </p:nvSpPr>
        <p:spPr>
          <a:xfrm>
            <a:off x="6892472" y="1591459"/>
            <a:ext cx="4859866" cy="3785652"/>
          </a:xfrm>
          <a:prstGeom prst="rect">
            <a:avLst/>
          </a:prstGeom>
          <a:noFill/>
        </p:spPr>
        <p:txBody>
          <a:bodyPr wrap="square" rtlCol="0">
            <a:spAutoFit/>
          </a:bodyPr>
          <a:lstStyle/>
          <a:p>
            <a:r>
              <a:rPr lang="fr-FR" sz="4000" dirty="0">
                <a:solidFill>
                  <a:schemeClr val="bg1"/>
                </a:solidFill>
                <a:latin typeface="Tahoma" panose="020B0604030504040204" pitchFamily="34" charset="0"/>
                <a:ea typeface="Tahoma" panose="020B0604030504040204" pitchFamily="34" charset="0"/>
                <a:cs typeface="Tahoma" panose="020B0604030504040204" pitchFamily="34" charset="0"/>
              </a:rPr>
              <a:t>Résultat de </a:t>
            </a:r>
            <a:br>
              <a:rPr lang="fr-FR" sz="400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fr-FR" sz="4000" dirty="0">
                <a:solidFill>
                  <a:schemeClr val="bg1"/>
                </a:solidFill>
                <a:latin typeface="Tahoma" panose="020B0604030504040204" pitchFamily="34" charset="0"/>
                <a:ea typeface="Tahoma" panose="020B0604030504040204" pitchFamily="34" charset="0"/>
                <a:cs typeface="Tahoma" panose="020B0604030504040204" pitchFamily="34" charset="0"/>
              </a:rPr>
              <a:t>l’Étape 9 :</a:t>
            </a:r>
          </a:p>
          <a:p>
            <a:r>
              <a:rPr lang="fr-FR" sz="4000" dirty="0">
                <a:solidFill>
                  <a:schemeClr val="bg1"/>
                </a:solidFill>
                <a:latin typeface="Tahoma" panose="020B0604030504040204" pitchFamily="34" charset="0"/>
                <a:ea typeface="Tahoma" panose="020B0604030504040204" pitchFamily="34" charset="0"/>
                <a:cs typeface="Tahoma" panose="020B0604030504040204" pitchFamily="34" charset="0"/>
              </a:rPr>
              <a:t>Votre histoire de plaidoyer &amp;</a:t>
            </a:r>
          </a:p>
          <a:p>
            <a:r>
              <a:rPr lang="fr-FR" sz="4000" dirty="0">
                <a:solidFill>
                  <a:schemeClr val="bg1"/>
                </a:solidFill>
                <a:latin typeface="Tahoma" panose="020B0604030504040204" pitchFamily="34" charset="0"/>
                <a:ea typeface="Tahoma" panose="020B0604030504040204" pitchFamily="34" charset="0"/>
                <a:cs typeface="Tahoma" panose="020B0604030504040204" pitchFamily="34" charset="0"/>
              </a:rPr>
              <a:t>votre prochain </a:t>
            </a:r>
            <a:br>
              <a:rPr lang="fr-FR" sz="400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fr-FR" sz="4000" dirty="0">
                <a:solidFill>
                  <a:schemeClr val="bg1"/>
                </a:solidFill>
                <a:latin typeface="Tahoma" panose="020B0604030504040204" pitchFamily="34" charset="0"/>
                <a:ea typeface="Tahoma" panose="020B0604030504040204" pitchFamily="34" charset="0"/>
                <a:cs typeface="Tahoma" panose="020B0604030504040204" pitchFamily="34" charset="0"/>
              </a:rPr>
              <a:t>objectif SMART</a:t>
            </a:r>
          </a:p>
        </p:txBody>
      </p:sp>
      <p:pic>
        <p:nvPicPr>
          <p:cNvPr id="3" name="Picture 2" descr="Diagram&#10;&#10;Description automatically generated">
            <a:extLst>
              <a:ext uri="{FF2B5EF4-FFF2-40B4-BE49-F238E27FC236}">
                <a16:creationId xmlns:a16="http://schemas.microsoft.com/office/drawing/2014/main" id="{4E3407EB-5F7C-4CB6-A422-8324B8E27763}"/>
              </a:ext>
            </a:extLst>
          </p:cNvPr>
          <p:cNvPicPr>
            <a:picLocks noChangeAspect="1"/>
          </p:cNvPicPr>
          <p:nvPr/>
        </p:nvPicPr>
        <p:blipFill>
          <a:blip r:embed="rId3"/>
          <a:stretch>
            <a:fillRect/>
          </a:stretch>
        </p:blipFill>
        <p:spPr>
          <a:xfrm>
            <a:off x="323559" y="361609"/>
            <a:ext cx="6245352" cy="6245352"/>
          </a:xfrm>
          <a:prstGeom prst="rect">
            <a:avLst/>
          </a:prstGeom>
        </p:spPr>
      </p:pic>
    </p:spTree>
    <p:extLst>
      <p:ext uri="{BB962C8B-B14F-4D97-AF65-F5344CB8AC3E}">
        <p14:creationId xmlns:p14="http://schemas.microsoft.com/office/powerpoint/2010/main" val="241458561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68518A-53F3-F643-88E0-9574F8CA2905}"/>
              </a:ext>
            </a:extLst>
          </p:cNvPr>
          <p:cNvSpPr>
            <a:spLocks noGrp="1"/>
          </p:cNvSpPr>
          <p:nvPr>
            <p:ph idx="1"/>
          </p:nvPr>
        </p:nvSpPr>
        <p:spPr/>
        <p:txBody>
          <a:bodyPr>
            <a:normAutofit fontScale="92500" lnSpcReduction="10000"/>
          </a:bodyPr>
          <a:lstStyle/>
          <a:p>
            <a:pPr marL="0" indent="0" algn="ctr">
              <a:spcBef>
                <a:spcPts val="600"/>
              </a:spcBef>
              <a:spcAft>
                <a:spcPts val="600"/>
              </a:spcAft>
              <a:buClr>
                <a:schemeClr val="tx1"/>
              </a:buClr>
              <a:buSzPct val="100000"/>
              <a:buNone/>
              <a:defRPr/>
            </a:pPr>
            <a:r>
              <a:rPr lang="fr-FR" altLang="en-US" sz="3200" b="1" dirty="0">
                <a:solidFill>
                  <a:srgbClr val="E35880"/>
                </a:solidFill>
              </a:rPr>
              <a:t>Pourquoi raconter votre histoire ?</a:t>
            </a:r>
          </a:p>
          <a:p>
            <a:pPr marL="0" indent="0">
              <a:spcBef>
                <a:spcPts val="600"/>
              </a:spcBef>
              <a:spcAft>
                <a:spcPts val="600"/>
              </a:spcAft>
              <a:buClr>
                <a:schemeClr val="tx1"/>
              </a:buClr>
              <a:buSzPct val="100000"/>
              <a:buNone/>
              <a:defRPr/>
            </a:pPr>
            <a:endParaRPr lang="fr-FR" altLang="en-US" sz="3200" b="1" dirty="0"/>
          </a:p>
          <a:p>
            <a:pPr marL="512064" indent="-512064">
              <a:lnSpc>
                <a:spcPct val="120000"/>
              </a:lnSpc>
              <a:spcAft>
                <a:spcPts val="300"/>
              </a:spcAft>
              <a:buClr>
                <a:schemeClr val="tx1"/>
              </a:buClr>
              <a:buSzPct val="100000"/>
            </a:pPr>
            <a:r>
              <a:rPr lang="fr-FR" altLang="en-US" sz="3000" dirty="0"/>
              <a:t>Pour informer votre réseau et vos bailleurs de fonds</a:t>
            </a:r>
          </a:p>
          <a:p>
            <a:pPr marL="512064" indent="-512064">
              <a:lnSpc>
                <a:spcPct val="120000"/>
              </a:lnSpc>
              <a:spcAft>
                <a:spcPts val="300"/>
              </a:spcAft>
              <a:buClr>
                <a:schemeClr val="tx1"/>
              </a:buClr>
              <a:buSzPct val="100000"/>
            </a:pPr>
            <a:r>
              <a:rPr lang="fr-FR" altLang="en-US" sz="3000" dirty="0"/>
              <a:t>Pour inspirer vos pairs à vous rejoindre et agir</a:t>
            </a:r>
          </a:p>
          <a:p>
            <a:pPr marL="512064" indent="-512064">
              <a:lnSpc>
                <a:spcPct val="120000"/>
              </a:lnSpc>
              <a:spcAft>
                <a:spcPts val="300"/>
              </a:spcAft>
              <a:buClr>
                <a:schemeClr val="tx1"/>
              </a:buClr>
              <a:buSzPct val="100000"/>
            </a:pPr>
            <a:r>
              <a:rPr lang="fr-FR" altLang="en-US" sz="3000" dirty="0"/>
              <a:t>Pour faciliter la collaboration et la résolution de problème</a:t>
            </a:r>
          </a:p>
          <a:p>
            <a:pPr marL="512064" indent="-512064">
              <a:lnSpc>
                <a:spcPct val="120000"/>
              </a:lnSpc>
              <a:spcAft>
                <a:spcPts val="300"/>
              </a:spcAft>
              <a:buClr>
                <a:schemeClr val="tx1"/>
              </a:buClr>
              <a:buSzPct val="100000"/>
            </a:pPr>
            <a:r>
              <a:rPr lang="fr-FR" altLang="en-US" sz="3000" dirty="0"/>
              <a:t>Pour partager les leçons et enseignements avec d’autres plaideurs</a:t>
            </a:r>
          </a:p>
          <a:p>
            <a:pPr marL="512064" indent="-512064">
              <a:lnSpc>
                <a:spcPct val="120000"/>
              </a:lnSpc>
              <a:spcAft>
                <a:spcPts val="300"/>
              </a:spcAft>
              <a:buClr>
                <a:schemeClr val="tx1"/>
              </a:buClr>
              <a:buSzPct val="100000"/>
            </a:pPr>
            <a:r>
              <a:rPr lang="fr-FR" altLang="en-US" sz="3000" dirty="0"/>
              <a:t>Pour permettre à d’autres de répliquer vos succès</a:t>
            </a:r>
          </a:p>
          <a:p>
            <a:pPr marL="457200" lvl="1" indent="0">
              <a:spcBef>
                <a:spcPts val="300"/>
              </a:spcBef>
              <a:spcAft>
                <a:spcPts val="300"/>
              </a:spcAft>
              <a:buClr>
                <a:schemeClr val="tx1"/>
              </a:buClr>
              <a:buSzPct val="100000"/>
              <a:buNone/>
            </a:pPr>
            <a:endParaRPr lang="fr-FR" altLang="en-US" sz="2800" dirty="0"/>
          </a:p>
        </p:txBody>
      </p:sp>
      <p:sp>
        <p:nvSpPr>
          <p:cNvPr id="173058" name="Title 1">
            <a:extLst>
              <a:ext uri="{FF2B5EF4-FFF2-40B4-BE49-F238E27FC236}">
                <a16:creationId xmlns:a16="http://schemas.microsoft.com/office/drawing/2014/main" id="{1A1CB4E3-A514-4979-828E-E65232AA3EAA}"/>
              </a:ext>
            </a:extLst>
          </p:cNvPr>
          <p:cNvSpPr>
            <a:spLocks noGrp="1"/>
          </p:cNvSpPr>
          <p:nvPr>
            <p:ph type="title"/>
          </p:nvPr>
        </p:nvSpPr>
        <p:spPr/>
        <p:txBody>
          <a:bodyPr/>
          <a:lstStyle/>
          <a:p>
            <a:pPr eaLnBrk="1" hangingPunct="1"/>
            <a:r>
              <a:rPr lang="fr-FR" altLang="en-US" dirty="0"/>
              <a:t>Étape 9—Raconter votre histoire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Title 1">
            <a:extLst>
              <a:ext uri="{FF2B5EF4-FFF2-40B4-BE49-F238E27FC236}">
                <a16:creationId xmlns:a16="http://schemas.microsoft.com/office/drawing/2014/main" id="{C492B121-09AA-4467-B0B8-BACD7AD27C66}"/>
              </a:ext>
            </a:extLst>
          </p:cNvPr>
          <p:cNvSpPr>
            <a:spLocks noGrp="1"/>
          </p:cNvSpPr>
          <p:nvPr>
            <p:ph type="title"/>
          </p:nvPr>
        </p:nvSpPr>
        <p:spPr/>
        <p:txBody>
          <a:bodyPr/>
          <a:lstStyle/>
          <a:p>
            <a:pPr eaLnBrk="1" hangingPunct="1"/>
            <a:r>
              <a:rPr lang="fr-FR" altLang="en-US" dirty="0"/>
              <a:t>Étape 9.1—Écrivez votre histoire</a:t>
            </a:r>
          </a:p>
        </p:txBody>
      </p:sp>
      <p:sp>
        <p:nvSpPr>
          <p:cNvPr id="4" name="Content Placeholder 3">
            <a:extLst>
              <a:ext uri="{FF2B5EF4-FFF2-40B4-BE49-F238E27FC236}">
                <a16:creationId xmlns:a16="http://schemas.microsoft.com/office/drawing/2014/main" id="{1BBFC6F7-7F7E-4DA2-BE20-87636D09E386}"/>
              </a:ext>
            </a:extLst>
          </p:cNvPr>
          <p:cNvSpPr>
            <a:spLocks noGrp="1"/>
          </p:cNvSpPr>
          <p:nvPr>
            <p:ph idx="1"/>
          </p:nvPr>
        </p:nvSpPr>
        <p:spPr/>
        <p:txBody>
          <a:bodyPr>
            <a:normAutofit lnSpcReduction="10000"/>
          </a:bodyPr>
          <a:lstStyle/>
          <a:p>
            <a:pPr marL="0" indent="0" algn="ctr">
              <a:lnSpc>
                <a:spcPct val="130000"/>
              </a:lnSpc>
              <a:buNone/>
            </a:pPr>
            <a:r>
              <a:rPr lang="fr-FR" sz="3200" dirty="0">
                <a:solidFill>
                  <a:srgbClr val="E35880"/>
                </a:solidFill>
              </a:rPr>
              <a:t>Utilisez la fiche de travail ou un document Word pour rédiger votre histoire de plaidoyer.</a:t>
            </a:r>
          </a:p>
          <a:p>
            <a:pPr marL="0" indent="0">
              <a:buNone/>
            </a:pPr>
            <a:endParaRPr lang="fr-FR" sz="3200" dirty="0"/>
          </a:p>
          <a:p>
            <a:pPr marL="347472" indent="-347472">
              <a:lnSpc>
                <a:spcPct val="100000"/>
              </a:lnSpc>
              <a:spcBef>
                <a:spcPts val="900"/>
              </a:spcBef>
              <a:spcAft>
                <a:spcPts val="900"/>
              </a:spcAft>
            </a:pPr>
            <a:r>
              <a:rPr lang="fr-FR" sz="3000" b="1" dirty="0"/>
              <a:t>Public cible : </a:t>
            </a:r>
            <a:r>
              <a:rPr lang="fr-FR" sz="3000" dirty="0"/>
              <a:t>Qui </a:t>
            </a:r>
            <a:r>
              <a:rPr lang="fr-FR" sz="3000" dirty="0" err="1"/>
              <a:t>cherchez-vous</a:t>
            </a:r>
            <a:r>
              <a:rPr lang="fr-FR" sz="3000" dirty="0"/>
              <a:t> à toucher et pourquoi ?</a:t>
            </a:r>
          </a:p>
          <a:p>
            <a:pPr marL="347472" indent="-347472">
              <a:lnSpc>
                <a:spcPct val="100000"/>
              </a:lnSpc>
              <a:spcBef>
                <a:spcPts val="900"/>
              </a:spcBef>
              <a:spcAft>
                <a:spcPts val="900"/>
              </a:spcAft>
            </a:pPr>
            <a:r>
              <a:rPr lang="fr-FR" sz="3000" b="1" dirty="0"/>
              <a:t>Format : </a:t>
            </a:r>
            <a:r>
              <a:rPr lang="fr-FR" sz="3000" dirty="0"/>
              <a:t>Quelle est la meilleure manière de raconter votre histoire ?</a:t>
            </a:r>
          </a:p>
          <a:p>
            <a:pPr marL="347472" indent="-347472">
              <a:lnSpc>
                <a:spcPct val="100000"/>
              </a:lnSpc>
              <a:spcBef>
                <a:spcPts val="900"/>
              </a:spcBef>
              <a:spcAft>
                <a:spcPts val="900"/>
              </a:spcAft>
            </a:pPr>
            <a:r>
              <a:rPr lang="fr-FR" sz="3000" b="1" dirty="0"/>
              <a:t>Plan de dissémination : </a:t>
            </a:r>
            <a:r>
              <a:rPr lang="fr-FR" sz="3000" dirty="0"/>
              <a:t>Comment prévoyez-vous de communiquer votre histoire aux publics cibles ?</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Title 1">
            <a:extLst>
              <a:ext uri="{FF2B5EF4-FFF2-40B4-BE49-F238E27FC236}">
                <a16:creationId xmlns:a16="http://schemas.microsoft.com/office/drawing/2014/main" id="{C492B121-09AA-4467-B0B8-BACD7AD27C66}"/>
              </a:ext>
            </a:extLst>
          </p:cNvPr>
          <p:cNvSpPr>
            <a:spLocks noGrp="1"/>
          </p:cNvSpPr>
          <p:nvPr>
            <p:ph type="title"/>
          </p:nvPr>
        </p:nvSpPr>
        <p:spPr/>
        <p:txBody>
          <a:bodyPr/>
          <a:lstStyle/>
          <a:p>
            <a:pPr eaLnBrk="1" hangingPunct="1"/>
            <a:r>
              <a:rPr lang="fr-FR" altLang="en-US"/>
              <a:t>Étape 9.1—Écrivez votre histoire</a:t>
            </a:r>
          </a:p>
        </p:txBody>
      </p:sp>
      <p:sp>
        <p:nvSpPr>
          <p:cNvPr id="4" name="Content Placeholder 3">
            <a:extLst>
              <a:ext uri="{FF2B5EF4-FFF2-40B4-BE49-F238E27FC236}">
                <a16:creationId xmlns:a16="http://schemas.microsoft.com/office/drawing/2014/main" id="{8E2B5228-6AC6-44A6-8131-4B5B4A198358}"/>
              </a:ext>
            </a:extLst>
          </p:cNvPr>
          <p:cNvSpPr>
            <a:spLocks noGrp="1"/>
          </p:cNvSpPr>
          <p:nvPr>
            <p:ph idx="1"/>
          </p:nvPr>
        </p:nvSpPr>
        <p:spPr/>
        <p:txBody>
          <a:bodyPr>
            <a:normAutofit/>
          </a:bodyPr>
          <a:lstStyle/>
          <a:p>
            <a:pPr marL="347472" indent="-347472">
              <a:lnSpc>
                <a:spcPct val="100000"/>
              </a:lnSpc>
              <a:spcBef>
                <a:spcPts val="900"/>
              </a:spcBef>
              <a:spcAft>
                <a:spcPts val="900"/>
              </a:spcAft>
            </a:pPr>
            <a:r>
              <a:rPr lang="fr-FR" sz="3200" b="1" dirty="0"/>
              <a:t>Titre : </a:t>
            </a:r>
            <a:r>
              <a:rPr lang="fr-FR" sz="3200" dirty="0"/>
              <a:t>En 10 mots ou moins, résumez le résultat du plaidoyer et pourquoi il est important.</a:t>
            </a:r>
          </a:p>
          <a:p>
            <a:pPr marL="347472" indent="-347472">
              <a:lnSpc>
                <a:spcPct val="100000"/>
              </a:lnSpc>
              <a:spcBef>
                <a:spcPts val="900"/>
              </a:spcBef>
              <a:spcAft>
                <a:spcPts val="900"/>
              </a:spcAft>
            </a:pPr>
            <a:r>
              <a:rPr lang="fr-FR" sz="3200" b="1" dirty="0"/>
              <a:t>Résumé et messages clé : </a:t>
            </a:r>
            <a:r>
              <a:rPr lang="fr-FR" sz="3200" dirty="0"/>
              <a:t>Quel est le changement significatif dont vous parlez ?</a:t>
            </a:r>
          </a:p>
          <a:p>
            <a:pPr marL="347472" indent="-347472">
              <a:lnSpc>
                <a:spcPct val="100000"/>
              </a:lnSpc>
              <a:spcBef>
                <a:spcPts val="900"/>
              </a:spcBef>
              <a:spcAft>
                <a:spcPts val="900"/>
              </a:spcAft>
            </a:pPr>
            <a:r>
              <a:rPr lang="fr-FR" sz="3200" b="1" dirty="0"/>
              <a:t>Contexte : </a:t>
            </a:r>
            <a:r>
              <a:rPr lang="fr-FR" sz="3200" dirty="0"/>
              <a:t>Quels éléments de contexte sont nécessaires pour comprendre l’importance du gain de plaidoyer. Fournissez des données de base pertinentes, si disponibles. </a:t>
            </a:r>
            <a:endParaRPr lang="fr-FR" sz="3200" b="1" dirty="0"/>
          </a:p>
        </p:txBody>
      </p:sp>
    </p:spTree>
    <p:extLst>
      <p:ext uri="{BB962C8B-B14F-4D97-AF65-F5344CB8AC3E}">
        <p14:creationId xmlns:p14="http://schemas.microsoft.com/office/powerpoint/2010/main" val="3868732190"/>
      </p:ext>
    </p:extLst>
  </p:cSld>
  <p:clrMapOvr>
    <a:masterClrMapping/>
  </p:clrMapOvr>
</p:sld>
</file>

<file path=ppt/theme/theme1.xml><?xml version="1.0" encoding="utf-8"?>
<a:theme xmlns:a="http://schemas.openxmlformats.org/drawingml/2006/main" name="AFP-SMARTAdvocacy-PPT-v8,5  -  Read-Only">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FP-SMARTAdvocacy-PPT-v8,5  -  Read-Only" id="{3A9F9705-5FE7-554F-B04F-94D769FB8C14}" vid="{EA6EEF84-4170-D04F-B7F0-AA3C2D51202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FP-SMARTAdvocacy-PPT-v8,5  -  Read-Only" id="{FEA113F4-11EC-AF4A-96D2-C451F85F3417}" vid="{E9257CBC-7B93-954A-A653-64F094DFFA01}"/>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Questions" id="{6A2C94F8-4046-0B41-8C6E-187AE87ACD16}" vid="{3D9D1CF4-AA92-B747-B9B0-A2EC09FD956E}"/>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AFP-SMARTAdvocacy-PPT-v8,5  -  Read-Only</Template>
  <TotalTime>42598</TotalTime>
  <Words>21336</Words>
  <Application>Microsoft Office PowerPoint</Application>
  <PresentationFormat>Widescreen</PresentationFormat>
  <Paragraphs>1753</Paragraphs>
  <Slides>105</Slides>
  <Notes>105</Notes>
  <HiddenSlides>30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105</vt:i4>
      </vt:variant>
    </vt:vector>
  </HeadingPairs>
  <TitlesOfParts>
    <vt:vector size="122" baseType="lpstr">
      <vt:lpstr>Arial</vt:lpstr>
      <vt:lpstr>Calibri</vt:lpstr>
      <vt:lpstr>Calibri Light</vt:lpstr>
      <vt:lpstr>Courier New</vt:lpstr>
      <vt:lpstr>Futura PT Book</vt:lpstr>
      <vt:lpstr>Futura PT Demi</vt:lpstr>
      <vt:lpstr>Gentona Book</vt:lpstr>
      <vt:lpstr>Gill Sans MT</vt:lpstr>
      <vt:lpstr>GillSans Light</vt:lpstr>
      <vt:lpstr>Marydale</vt:lpstr>
      <vt:lpstr>National Book</vt:lpstr>
      <vt:lpstr>Tahoma</vt:lpstr>
      <vt:lpstr>Wingdings</vt:lpstr>
      <vt:lpstr>AFP-SMARTAdvocacy-PPT-v8,5  -  Read-Only</vt:lpstr>
      <vt:lpstr>Office Theme</vt:lpstr>
      <vt:lpstr>1_Office Theme</vt:lpstr>
      <vt:lpstr>2_Office Theme</vt:lpstr>
      <vt:lpstr>Notes aux facilitateurs/trices Réussir son atelier</vt:lpstr>
      <vt:lpstr>Notes au facilitateur Faire des choix</vt:lpstr>
      <vt:lpstr>Notes aux facilitateurs/trices Adapter les diapositives</vt:lpstr>
      <vt:lpstr>Notes aux facilitateurs/trices L’analyse du contexte</vt:lpstr>
      <vt:lpstr>Notes aux facilitateurs/trices Bienvenue et présentation générale</vt:lpstr>
      <vt:lpstr>Le plaidoyer SMART</vt:lpstr>
      <vt:lpstr>Qu’est-ce que le plaidoyer SMART?</vt:lpstr>
      <vt:lpstr>Vue d’ensemble</vt:lpstr>
      <vt:lpstr>Définitions et concepts clés</vt:lpstr>
      <vt:lpstr>Comment le plaidoyer SMART est-il différent?</vt:lpstr>
      <vt:lpstr>Le secret d’un gain de plaidoyer</vt:lpstr>
      <vt:lpstr>Types de gains de plaidoyer</vt:lpstr>
      <vt:lpstr>La stratégie de Plaidoyer SMART en  9 étapes</vt:lpstr>
      <vt:lpstr>La stratégie de Plaidoyer SMART en 9 étapes</vt:lpstr>
      <vt:lpstr>Principes directeurs du Plaidoyer SMART</vt:lpstr>
      <vt:lpstr>Phase 1 : Établir un consensus</vt:lpstr>
      <vt:lpstr>Notes aux facilitateurs/trices Étape 1</vt:lpstr>
      <vt:lpstr>PowerPoint Presentation</vt:lpstr>
      <vt:lpstr>Étape 1—Comprendre le contexte</vt:lpstr>
      <vt:lpstr>1.1 Analysez le contexte de votre sujet</vt:lpstr>
      <vt:lpstr>Analyse du contexte : L’environnement</vt:lpstr>
      <vt:lpstr>Analyse du contexte : Les acteurs</vt:lpstr>
      <vt:lpstr>Analyse du contexte : Les données  </vt:lpstr>
      <vt:lpstr>Analyse du contexte : Les politiques</vt:lpstr>
      <vt:lpstr>1.2 Trouvez les opportunités de plaidoyer</vt:lpstr>
      <vt:lpstr>Notes aux facilitateurs/trices Étape 2</vt:lpstr>
      <vt:lpstr>PowerPoint Presentation</vt:lpstr>
      <vt:lpstr>PowerPoint Presentation</vt:lpstr>
      <vt:lpstr>PowerPoint Presentation</vt:lpstr>
      <vt:lpstr>2.1 Liste des parties prenantes</vt:lpstr>
      <vt:lpstr>Notes aux facilitateurs/trices Étape 3</vt:lpstr>
      <vt:lpstr>PowerPoint Presentation</vt:lpstr>
      <vt:lpstr>But</vt:lpstr>
      <vt:lpstr>3.1 Accordez-vous sur un but à long terme</vt:lpstr>
      <vt:lpstr>Étape 3—Définir un objectif SMART</vt:lpstr>
      <vt:lpstr>Étape 3—Définir un objectif SMART</vt:lpstr>
      <vt:lpstr>Beaucoup d’objectifs SMART pour atteindre un seul but</vt:lpstr>
      <vt:lpstr>Beaucoup d’objectifs SMART pour atteindre un seul but</vt:lpstr>
      <vt:lpstr>But du plaidoyer et objectif SMART —Exemple</vt:lpstr>
      <vt:lpstr>But du plaidoyer et objectif SMART—Exemple</vt:lpstr>
      <vt:lpstr>3.2 Créez un objectif SMART</vt:lpstr>
      <vt:lpstr>Définir le premier objectif SMART</vt:lpstr>
      <vt:lpstr>Phase 2 : Concentrer les efforts</vt:lpstr>
      <vt:lpstr>Notes aux facilitateurs/trices Étape 4</vt:lpstr>
      <vt:lpstr>PowerPoint Presentation</vt:lpstr>
      <vt:lpstr>Étape 4—Qui prend les décisions ?</vt:lpstr>
      <vt:lpstr>4.1 Confirmez que vous avez choisi le bon décideur</vt:lpstr>
      <vt:lpstr>4.2 Apprenez à connaître votre décideur</vt:lpstr>
      <vt:lpstr>4.2—Apprenez à connaître votre décideur</vt:lpstr>
      <vt:lpstr>4.2—À quoi le décideur attache-t-il/elle de l’importance ?</vt:lpstr>
      <vt:lpstr>4.2 Apprenez à connaître votre décideur</vt:lpstr>
      <vt:lpstr>Comment approcher votre décideur ? </vt:lpstr>
      <vt:lpstr>Note aux facilitateurs/trices Étape 5</vt:lpstr>
      <vt:lpstr>PowerPoint Presentation</vt:lpstr>
      <vt:lpstr>Types d’arguments—les 3 E</vt:lpstr>
      <vt:lpstr>5.1 Les différentes manières de défendre votre cause : Les trois « E »</vt:lpstr>
      <vt:lpstr>Exemple : De la requête au gain de plaidoyer</vt:lpstr>
      <vt:lpstr>La boîte à message en cinq points</vt:lpstr>
      <vt:lpstr>La boîte à message en cinq points</vt:lpstr>
      <vt:lpstr>5.2 la boîte à message en cinq points</vt:lpstr>
      <vt:lpstr>Sélectionner le messager</vt:lpstr>
      <vt:lpstr>5.3 Sélectionnez le messager</vt:lpstr>
      <vt:lpstr>Entraînez-vous à présenter votre requête de plaidoyer</vt:lpstr>
      <vt:lpstr>5.4 Entrainez-vous à travers un jeu de rôle</vt:lpstr>
      <vt:lpstr>Notes aux facilitateurs/trices Étape 6</vt:lpstr>
      <vt:lpstr>PowerPoint Presentation</vt:lpstr>
      <vt:lpstr>6.1 Faites l’inventaire de vos ressources</vt:lpstr>
      <vt:lpstr>6.1 Faites l’inventaire de vos ressources</vt:lpstr>
      <vt:lpstr>Step 6.2 Créez votre plan de travail</vt:lpstr>
      <vt:lpstr>Evaluation</vt:lpstr>
      <vt:lpstr>Notes aux facilitateurs/trices Phase 3 </vt:lpstr>
      <vt:lpstr>Phase 3 : Réussir le changement</vt:lpstr>
      <vt:lpstr>Notes aux facilitateurs/trices Étape 7</vt:lpstr>
      <vt:lpstr>PowerPoint Presentation</vt:lpstr>
      <vt:lpstr>Étape 7—Développez les supports de plaidoyer pour consolider votre requête</vt:lpstr>
      <vt:lpstr>Étape 7 — Communiquer efficacement avec le décideur</vt:lpstr>
      <vt:lpstr>Notes aux facilitateurs/trices Étape 8</vt:lpstr>
      <vt:lpstr>PowerPoint Presentation</vt:lpstr>
      <vt:lpstr>Nous suivons, évaluons, apprenons</vt:lpstr>
      <vt:lpstr>La théorie du changement du Plaidoyer SMART</vt:lpstr>
      <vt:lpstr>Étape 8—Trois façons de mesurer les résultats</vt:lpstr>
      <vt:lpstr>Étape 8—Mesurer les extrants</vt:lpstr>
      <vt:lpstr>Exemples d’extrants</vt:lpstr>
      <vt:lpstr>8.1 Extrants</vt:lpstr>
      <vt:lpstr>Step 8—Mesurer les résultats</vt:lpstr>
      <vt:lpstr>8.2 Exemples de résultats</vt:lpstr>
      <vt:lpstr>8.2 Résultats</vt:lpstr>
      <vt:lpstr>Suivre les progress dans le temps</vt:lpstr>
      <vt:lpstr>Étape 8—Mesurer les progrès vers l’impact</vt:lpstr>
      <vt:lpstr>Les objectifs SMART sont le reflet des résultats</vt:lpstr>
      <vt:lpstr>Exemple de suivi de l’impact</vt:lpstr>
      <vt:lpstr>8.3 Impact</vt:lpstr>
      <vt:lpstr>Gérer les difficultés</vt:lpstr>
      <vt:lpstr>Célébrer et capitaliser sur les succès</vt:lpstr>
      <vt:lpstr>Notes aux facilitateurs/trices Étape 9</vt:lpstr>
      <vt:lpstr>PowerPoint Presentation</vt:lpstr>
      <vt:lpstr>Étape 9—Raconter votre histoire</vt:lpstr>
      <vt:lpstr>Étape 9.1—Écrivez votre histoire</vt:lpstr>
      <vt:lpstr>Étape 9.1—Écrivez votre histoire</vt:lpstr>
      <vt:lpstr>Étape 9.1—Écrivez votre histoire</vt:lpstr>
      <vt:lpstr>Étape 9—Raconter votre histoire</vt:lpstr>
      <vt:lpstr>Étape 9—Choisir l’objectif SMART suivant</vt:lpstr>
      <vt:lpstr>Étape 9—Choisir l’objectif SMART suivant</vt:lpstr>
      <vt:lpstr>Le moment d’agir</vt:lpstr>
      <vt:lpstr>Evaluation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 Facilitator  How to Use This Presentation</dc:title>
  <dc:subject/>
  <dc:creator>Vira David-Rivera</dc:creator>
  <cp:keywords/>
  <dc:description/>
  <cp:lastModifiedBy>Kathryn Barrett</cp:lastModifiedBy>
  <cp:revision>2480</cp:revision>
  <cp:lastPrinted>2021-09-23T15:24:31Z</cp:lastPrinted>
  <dcterms:created xsi:type="dcterms:W3CDTF">2021-07-12T14:11:44Z</dcterms:created>
  <dcterms:modified xsi:type="dcterms:W3CDTF">2021-10-12T14:32:16Z</dcterms:modified>
  <cp:category/>
</cp:coreProperties>
</file>